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9"/>
  </p:notesMasterIdLst>
  <p:sldIdLst>
    <p:sldId id="278" r:id="rId5"/>
    <p:sldId id="279" r:id="rId6"/>
    <p:sldId id="293" r:id="rId7"/>
    <p:sldId id="294" r:id="rId8"/>
    <p:sldId id="295" r:id="rId9"/>
    <p:sldId id="296" r:id="rId10"/>
    <p:sldId id="297" r:id="rId11"/>
    <p:sldId id="280" r:id="rId12"/>
    <p:sldId id="281" r:id="rId13"/>
    <p:sldId id="298" r:id="rId14"/>
    <p:sldId id="299" r:id="rId15"/>
    <p:sldId id="300" r:id="rId16"/>
    <p:sldId id="286" r:id="rId17"/>
    <p:sldId id="287" r:id="rId18"/>
    <p:sldId id="288" r:id="rId19"/>
    <p:sldId id="289" r:id="rId20"/>
    <p:sldId id="290" r:id="rId21"/>
    <p:sldId id="301" r:id="rId22"/>
    <p:sldId id="302" r:id="rId23"/>
    <p:sldId id="304" r:id="rId24"/>
    <p:sldId id="305" r:id="rId25"/>
    <p:sldId id="306" r:id="rId26"/>
    <p:sldId id="291" r:id="rId27"/>
    <p:sldId id="30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738194-296C-45FE-B631-5F289061FAB7}" v="161" dt="2022-05-19T05:33:46.6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2774" autoAdjust="0"/>
  </p:normalViewPr>
  <p:slideViewPr>
    <p:cSldViewPr snapToGrid="0">
      <p:cViewPr varScale="1">
        <p:scale>
          <a:sx n="62" d="100"/>
          <a:sy n="62" d="100"/>
        </p:scale>
        <p:origin x="680" y="4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h Wells" userId="b4e6e8a058fd5eea" providerId="LiveId" clId="{DB738194-296C-45FE-B631-5F289061FAB7}"/>
    <pc:docChg chg="undo custSel addSld delSld modSld sldOrd">
      <pc:chgData name="Josh Wells" userId="b4e6e8a058fd5eea" providerId="LiveId" clId="{DB738194-296C-45FE-B631-5F289061FAB7}" dt="2022-05-19T05:39:38.235" v="12870" actId="26606"/>
      <pc:docMkLst>
        <pc:docMk/>
      </pc:docMkLst>
      <pc:sldChg chg="delSp modSp mod addAnim">
        <pc:chgData name="Josh Wells" userId="b4e6e8a058fd5eea" providerId="LiveId" clId="{DB738194-296C-45FE-B631-5F289061FAB7}" dt="2022-05-19T04:14:23.441" v="5816" actId="20577"/>
        <pc:sldMkLst>
          <pc:docMk/>
          <pc:sldMk cId="4167884232" sldId="278"/>
        </pc:sldMkLst>
        <pc:spChg chg="mod">
          <ac:chgData name="Josh Wells" userId="b4e6e8a058fd5eea" providerId="LiveId" clId="{DB738194-296C-45FE-B631-5F289061FAB7}" dt="2022-05-19T04:13:53.170" v="5776" actId="26606"/>
          <ac:spMkLst>
            <pc:docMk/>
            <pc:sldMk cId="4167884232" sldId="278"/>
            <ac:spMk id="2" creationId="{0D1F047C-C727-42A7-85C5-68C5AA1B1A93}"/>
          </ac:spMkLst>
        </pc:spChg>
        <pc:spChg chg="mod">
          <ac:chgData name="Josh Wells" userId="b4e6e8a058fd5eea" providerId="LiveId" clId="{DB738194-296C-45FE-B631-5F289061FAB7}" dt="2022-05-19T04:14:23.441" v="5816" actId="20577"/>
          <ac:spMkLst>
            <pc:docMk/>
            <pc:sldMk cId="4167884232" sldId="278"/>
            <ac:spMk id="3" creationId="{DB93FB3F-A8D4-46D3-A1C6-C79C64563729}"/>
          </ac:spMkLst>
        </pc:spChg>
        <pc:spChg chg="del">
          <ac:chgData name="Josh Wells" userId="b4e6e8a058fd5eea" providerId="LiveId" clId="{DB738194-296C-45FE-B631-5F289061FAB7}" dt="2022-05-19T04:13:53.170" v="5776" actId="26606"/>
          <ac:spMkLst>
            <pc:docMk/>
            <pc:sldMk cId="4167884232" sldId="278"/>
            <ac:spMk id="103" creationId="{FE469E50-3893-4ED6-92BA-2985C32B0CA6}"/>
          </ac:spMkLst>
        </pc:spChg>
        <pc:picChg chg="mod">
          <ac:chgData name="Josh Wells" userId="b4e6e8a058fd5eea" providerId="LiveId" clId="{DB738194-296C-45FE-B631-5F289061FAB7}" dt="2022-05-19T04:13:53.170" v="5776" actId="26606"/>
          <ac:picMkLst>
            <pc:docMk/>
            <pc:sldMk cId="4167884232" sldId="278"/>
            <ac:picMk id="5" creationId="{F8A1C807-B9AD-4C9B-BF9F-60F03428998E}"/>
          </ac:picMkLst>
        </pc:picChg>
      </pc:sldChg>
      <pc:sldChg chg="modSp mod">
        <pc:chgData name="Josh Wells" userId="b4e6e8a058fd5eea" providerId="LiveId" clId="{DB738194-296C-45FE-B631-5F289061FAB7}" dt="2022-05-19T02:38:29.135" v="0" actId="20577"/>
        <pc:sldMkLst>
          <pc:docMk/>
          <pc:sldMk cId="3220235682" sldId="279"/>
        </pc:sldMkLst>
        <pc:spChg chg="mod">
          <ac:chgData name="Josh Wells" userId="b4e6e8a058fd5eea" providerId="LiveId" clId="{DB738194-296C-45FE-B631-5F289061FAB7}" dt="2022-05-19T02:38:29.135" v="0" actId="20577"/>
          <ac:spMkLst>
            <pc:docMk/>
            <pc:sldMk cId="3220235682" sldId="279"/>
            <ac:spMk id="24" creationId="{F260476B-CCA6-412B-A9C5-399C34AE6F05}"/>
          </ac:spMkLst>
        </pc:spChg>
      </pc:sldChg>
      <pc:sldChg chg="addSp modSp mod setBg modNotesTx">
        <pc:chgData name="Josh Wells" userId="b4e6e8a058fd5eea" providerId="LiveId" clId="{DB738194-296C-45FE-B631-5F289061FAB7}" dt="2022-05-19T05:35:42.171" v="12852" actId="20577"/>
        <pc:sldMkLst>
          <pc:docMk/>
          <pc:sldMk cId="3228161019" sldId="280"/>
        </pc:sldMkLst>
        <pc:spChg chg="mod">
          <ac:chgData name="Josh Wells" userId="b4e6e8a058fd5eea" providerId="LiveId" clId="{DB738194-296C-45FE-B631-5F289061FAB7}" dt="2022-05-19T04:04:30.674" v="5646" actId="26606"/>
          <ac:spMkLst>
            <pc:docMk/>
            <pc:sldMk cId="3228161019" sldId="280"/>
            <ac:spMk id="2" creationId="{AE503523-FA08-4059-92BA-155FFB2577CF}"/>
          </ac:spMkLst>
        </pc:spChg>
        <pc:spChg chg="mod">
          <ac:chgData name="Josh Wells" userId="b4e6e8a058fd5eea" providerId="LiveId" clId="{DB738194-296C-45FE-B631-5F289061FAB7}" dt="2022-05-19T05:33:28.191" v="12649" actId="20577"/>
          <ac:spMkLst>
            <pc:docMk/>
            <pc:sldMk cId="3228161019" sldId="280"/>
            <ac:spMk id="3" creationId="{D3FBB6BE-34B1-4159-A9DB-4BD064402979}"/>
          </ac:spMkLst>
        </pc:spChg>
        <pc:spChg chg="add">
          <ac:chgData name="Josh Wells" userId="b4e6e8a058fd5eea" providerId="LiveId" clId="{DB738194-296C-45FE-B631-5F289061FAB7}" dt="2022-05-19T04:04:30.674" v="5646" actId="26606"/>
          <ac:spMkLst>
            <pc:docMk/>
            <pc:sldMk cId="3228161019" sldId="280"/>
            <ac:spMk id="9" creationId="{D98318E6-69F4-42F4-AB85-F01AA0DAF3A4}"/>
          </ac:spMkLst>
        </pc:spChg>
        <pc:picChg chg="add">
          <ac:chgData name="Josh Wells" userId="b4e6e8a058fd5eea" providerId="LiveId" clId="{DB738194-296C-45FE-B631-5F289061FAB7}" dt="2022-05-19T04:04:30.674" v="5646" actId="26606"/>
          <ac:picMkLst>
            <pc:docMk/>
            <pc:sldMk cId="3228161019" sldId="280"/>
            <ac:picMk id="5" creationId="{0B16ECD5-A1B5-EA5E-13FC-625431B98F10}"/>
          </ac:picMkLst>
        </pc:picChg>
        <pc:picChg chg="add">
          <ac:chgData name="Josh Wells" userId="b4e6e8a058fd5eea" providerId="LiveId" clId="{DB738194-296C-45FE-B631-5F289061FAB7}" dt="2022-05-19T04:04:30.674" v="5646" actId="26606"/>
          <ac:picMkLst>
            <pc:docMk/>
            <pc:sldMk cId="3228161019" sldId="280"/>
            <ac:picMk id="11" creationId="{559DF61F-9058-49C9-8F75-DC501F983B0E}"/>
          </ac:picMkLst>
        </pc:picChg>
      </pc:sldChg>
      <pc:sldChg chg="addSp delSp modSp mod modNotesTx">
        <pc:chgData name="Josh Wells" userId="b4e6e8a058fd5eea" providerId="LiveId" clId="{DB738194-296C-45FE-B631-5F289061FAB7}" dt="2022-05-19T04:04:06.654" v="5644" actId="1076"/>
        <pc:sldMkLst>
          <pc:docMk/>
          <pc:sldMk cId="1842851342" sldId="281"/>
        </pc:sldMkLst>
        <pc:spChg chg="mod">
          <ac:chgData name="Josh Wells" userId="b4e6e8a058fd5eea" providerId="LiveId" clId="{DB738194-296C-45FE-B631-5F289061FAB7}" dt="2022-05-19T04:03:46.106" v="5641" actId="403"/>
          <ac:spMkLst>
            <pc:docMk/>
            <pc:sldMk cId="1842851342" sldId="281"/>
            <ac:spMk id="2" creationId="{2672CDEE-9EB6-428E-90C5-FEB848985836}"/>
          </ac:spMkLst>
        </pc:spChg>
        <pc:spChg chg="mod">
          <ac:chgData name="Josh Wells" userId="b4e6e8a058fd5eea" providerId="LiveId" clId="{DB738194-296C-45FE-B631-5F289061FAB7}" dt="2022-05-19T04:03:48.106" v="5642" actId="403"/>
          <ac:spMkLst>
            <pc:docMk/>
            <pc:sldMk cId="1842851342" sldId="281"/>
            <ac:spMk id="3" creationId="{83EA986A-4517-4681-A504-602DCCF82851}"/>
          </ac:spMkLst>
        </pc:spChg>
        <pc:spChg chg="del">
          <ac:chgData name="Josh Wells" userId="b4e6e8a058fd5eea" providerId="LiveId" clId="{DB738194-296C-45FE-B631-5F289061FAB7}" dt="2022-05-19T04:03:32.091" v="5639" actId="26606"/>
          <ac:spMkLst>
            <pc:docMk/>
            <pc:sldMk cId="1842851342" sldId="281"/>
            <ac:spMk id="71" creationId="{A98FD4FC-479A-4C2B-84A5-CF81E055FBC0}"/>
          </ac:spMkLst>
        </pc:spChg>
        <pc:spChg chg="del">
          <ac:chgData name="Josh Wells" userId="b4e6e8a058fd5eea" providerId="LiveId" clId="{DB738194-296C-45FE-B631-5F289061FAB7}" dt="2022-05-19T04:03:32.091" v="5639" actId="26606"/>
          <ac:spMkLst>
            <pc:docMk/>
            <pc:sldMk cId="1842851342" sldId="281"/>
            <ac:spMk id="73" creationId="{37D54B6C-87D0-4C03-8335-3955179D2B5B}"/>
          </ac:spMkLst>
        </pc:spChg>
        <pc:spChg chg="add">
          <ac:chgData name="Josh Wells" userId="b4e6e8a058fd5eea" providerId="LiveId" clId="{DB738194-296C-45FE-B631-5F289061FAB7}" dt="2022-05-19T04:03:32.091" v="5639" actId="26606"/>
          <ac:spMkLst>
            <pc:docMk/>
            <pc:sldMk cId="1842851342" sldId="281"/>
            <ac:spMk id="135" creationId="{A98FD4FC-479A-4C2B-84A5-CF81E055FBC0}"/>
          </ac:spMkLst>
        </pc:spChg>
        <pc:spChg chg="add">
          <ac:chgData name="Josh Wells" userId="b4e6e8a058fd5eea" providerId="LiveId" clId="{DB738194-296C-45FE-B631-5F289061FAB7}" dt="2022-05-19T04:03:32.091" v="5639" actId="26606"/>
          <ac:spMkLst>
            <pc:docMk/>
            <pc:sldMk cId="1842851342" sldId="281"/>
            <ac:spMk id="137" creationId="{37D54B6C-87D0-4C03-8335-3955179D2B5B}"/>
          </ac:spMkLst>
        </pc:spChg>
        <pc:picChg chg="mod">
          <ac:chgData name="Josh Wells" userId="b4e6e8a058fd5eea" providerId="LiveId" clId="{DB738194-296C-45FE-B631-5F289061FAB7}" dt="2022-05-19T04:04:06.654" v="5644" actId="1076"/>
          <ac:picMkLst>
            <pc:docMk/>
            <pc:sldMk cId="1842851342" sldId="281"/>
            <ac:picMk id="1026" creationId="{9322BEDF-BD1D-4626-AF60-BF4BCDDE604E}"/>
          </ac:picMkLst>
        </pc:picChg>
      </pc:sldChg>
      <pc:sldChg chg="del">
        <pc:chgData name="Josh Wells" userId="b4e6e8a058fd5eea" providerId="LiveId" clId="{DB738194-296C-45FE-B631-5F289061FAB7}" dt="2022-05-19T03:48:28.835" v="4097" actId="47"/>
        <pc:sldMkLst>
          <pc:docMk/>
          <pc:sldMk cId="1849728417" sldId="282"/>
        </pc:sldMkLst>
      </pc:sldChg>
      <pc:sldChg chg="del">
        <pc:chgData name="Josh Wells" userId="b4e6e8a058fd5eea" providerId="LiveId" clId="{DB738194-296C-45FE-B631-5F289061FAB7}" dt="2022-05-19T03:48:42.672" v="4098" actId="47"/>
        <pc:sldMkLst>
          <pc:docMk/>
          <pc:sldMk cId="229600987" sldId="283"/>
        </pc:sldMkLst>
      </pc:sldChg>
      <pc:sldChg chg="del">
        <pc:chgData name="Josh Wells" userId="b4e6e8a058fd5eea" providerId="LiveId" clId="{DB738194-296C-45FE-B631-5F289061FAB7}" dt="2022-05-19T03:48:43.835" v="4099" actId="47"/>
        <pc:sldMkLst>
          <pc:docMk/>
          <pc:sldMk cId="166617335" sldId="284"/>
        </pc:sldMkLst>
      </pc:sldChg>
      <pc:sldChg chg="modSp del mod modNotesTx">
        <pc:chgData name="Josh Wells" userId="b4e6e8a058fd5eea" providerId="LiveId" clId="{DB738194-296C-45FE-B631-5F289061FAB7}" dt="2022-05-19T04:27:30.771" v="6316" actId="47"/>
        <pc:sldMkLst>
          <pc:docMk/>
          <pc:sldMk cId="3746966912" sldId="285"/>
        </pc:sldMkLst>
        <pc:spChg chg="mod">
          <ac:chgData name="Josh Wells" userId="b4e6e8a058fd5eea" providerId="LiveId" clId="{DB738194-296C-45FE-B631-5F289061FAB7}" dt="2022-05-19T04:25:13.869" v="6300" actId="20577"/>
          <ac:spMkLst>
            <pc:docMk/>
            <pc:sldMk cId="3746966912" sldId="285"/>
            <ac:spMk id="2" creationId="{1D8B4F4E-55A9-424E-B7E6-30B43782B765}"/>
          </ac:spMkLst>
        </pc:spChg>
        <pc:spChg chg="mod">
          <ac:chgData name="Josh Wells" userId="b4e6e8a058fd5eea" providerId="LiveId" clId="{DB738194-296C-45FE-B631-5F289061FAB7}" dt="2022-05-19T04:24:21.391" v="6263" actId="20577"/>
          <ac:spMkLst>
            <pc:docMk/>
            <pc:sldMk cId="3746966912" sldId="285"/>
            <ac:spMk id="3" creationId="{DF3E4A8B-B109-4291-9617-B2FA2974E4F8}"/>
          </ac:spMkLst>
        </pc:spChg>
      </pc:sldChg>
      <pc:sldChg chg="addSp delSp modSp mod modNotesTx">
        <pc:chgData name="Josh Wells" userId="b4e6e8a058fd5eea" providerId="LiveId" clId="{DB738194-296C-45FE-B631-5F289061FAB7}" dt="2022-05-19T04:36:17.995" v="6752" actId="208"/>
        <pc:sldMkLst>
          <pc:docMk/>
          <pc:sldMk cId="1656603329" sldId="286"/>
        </pc:sldMkLst>
        <pc:spChg chg="del">
          <ac:chgData name="Josh Wells" userId="b4e6e8a058fd5eea" providerId="LiveId" clId="{DB738194-296C-45FE-B631-5F289061FAB7}" dt="2022-05-19T04:33:39.948" v="6732" actId="478"/>
          <ac:spMkLst>
            <pc:docMk/>
            <pc:sldMk cId="1656603329" sldId="286"/>
            <ac:spMk id="5" creationId="{FA59A108-E704-4B8C-B1B1-C762872A0E99}"/>
          </ac:spMkLst>
        </pc:spChg>
        <pc:picChg chg="del">
          <ac:chgData name="Josh Wells" userId="b4e6e8a058fd5eea" providerId="LiveId" clId="{DB738194-296C-45FE-B631-5F289061FAB7}" dt="2022-05-19T04:33:39.225" v="6731" actId="478"/>
          <ac:picMkLst>
            <pc:docMk/>
            <pc:sldMk cId="1656603329" sldId="286"/>
            <ac:picMk id="4" creationId="{F237AC33-D151-4D05-85F7-AF85F0472FAD}"/>
          </ac:picMkLst>
        </pc:picChg>
        <pc:picChg chg="del">
          <ac:chgData name="Josh Wells" userId="b4e6e8a058fd5eea" providerId="LiveId" clId="{DB738194-296C-45FE-B631-5F289061FAB7}" dt="2022-05-19T04:33:40.419" v="6733" actId="478"/>
          <ac:picMkLst>
            <pc:docMk/>
            <pc:sldMk cId="1656603329" sldId="286"/>
            <ac:picMk id="7" creationId="{DBA10F00-C1DB-4D35-B568-3961EF494420}"/>
          </ac:picMkLst>
        </pc:picChg>
        <pc:picChg chg="add mod">
          <ac:chgData name="Josh Wells" userId="b4e6e8a058fd5eea" providerId="LiveId" clId="{DB738194-296C-45FE-B631-5F289061FAB7}" dt="2022-05-19T04:36:16.318" v="6751" actId="208"/>
          <ac:picMkLst>
            <pc:docMk/>
            <pc:sldMk cId="1656603329" sldId="286"/>
            <ac:picMk id="8" creationId="{B9E9EC00-A8B1-7AB6-D19F-A82E89FDF494}"/>
          </ac:picMkLst>
        </pc:picChg>
        <pc:picChg chg="add mod">
          <ac:chgData name="Josh Wells" userId="b4e6e8a058fd5eea" providerId="LiveId" clId="{DB738194-296C-45FE-B631-5F289061FAB7}" dt="2022-05-19T04:36:17.995" v="6752" actId="208"/>
          <ac:picMkLst>
            <pc:docMk/>
            <pc:sldMk cId="1656603329" sldId="286"/>
            <ac:picMk id="10" creationId="{3023CC89-720B-ADA9-975A-745484A2F6CA}"/>
          </ac:picMkLst>
        </pc:picChg>
        <pc:cxnChg chg="add mod">
          <ac:chgData name="Josh Wells" userId="b4e6e8a058fd5eea" providerId="LiveId" clId="{DB738194-296C-45FE-B631-5F289061FAB7}" dt="2022-05-19T04:35:33.363" v="6750" actId="14100"/>
          <ac:cxnSpMkLst>
            <pc:docMk/>
            <pc:sldMk cId="1656603329" sldId="286"/>
            <ac:cxnSpMk id="6" creationId="{C2D91A39-F522-8606-3FD3-CD5CF3CC0ECD}"/>
          </ac:cxnSpMkLst>
        </pc:cxnChg>
      </pc:sldChg>
      <pc:sldChg chg="addSp delSp modSp mod modNotesTx">
        <pc:chgData name="Josh Wells" userId="b4e6e8a058fd5eea" providerId="LiveId" clId="{DB738194-296C-45FE-B631-5F289061FAB7}" dt="2022-05-19T04:36:50.246" v="6756" actId="208"/>
        <pc:sldMkLst>
          <pc:docMk/>
          <pc:sldMk cId="2354636244" sldId="287"/>
        </pc:sldMkLst>
        <pc:spChg chg="del">
          <ac:chgData name="Josh Wells" userId="b4e6e8a058fd5eea" providerId="LiveId" clId="{DB738194-296C-45FE-B631-5F289061FAB7}" dt="2022-05-19T04:36:45.989" v="6755" actId="26606"/>
          <ac:spMkLst>
            <pc:docMk/>
            <pc:sldMk cId="2354636244" sldId="287"/>
            <ac:spMk id="9" creationId="{72CA733A-8D25-4E63-8273-CC14052E0E8A}"/>
          </ac:spMkLst>
        </pc:spChg>
        <pc:spChg chg="add">
          <ac:chgData name="Josh Wells" userId="b4e6e8a058fd5eea" providerId="LiveId" clId="{DB738194-296C-45FE-B631-5F289061FAB7}" dt="2022-05-19T04:36:45.989" v="6755" actId="26606"/>
          <ac:spMkLst>
            <pc:docMk/>
            <pc:sldMk cId="2354636244" sldId="287"/>
            <ac:spMk id="16" creationId="{72CA733A-8D25-4E63-8273-CC14052E0E8A}"/>
          </ac:spMkLst>
        </pc:spChg>
        <pc:picChg chg="del">
          <ac:chgData name="Josh Wells" userId="b4e6e8a058fd5eea" providerId="LiveId" clId="{DB738194-296C-45FE-B631-5F289061FAB7}" dt="2022-05-19T04:36:34.831" v="6753" actId="478"/>
          <ac:picMkLst>
            <pc:docMk/>
            <pc:sldMk cId="2354636244" sldId="287"/>
            <ac:picMk id="4" creationId="{78189295-D26B-4CBB-84E4-D5C43894B911}"/>
          </ac:picMkLst>
        </pc:picChg>
        <pc:picChg chg="add mod">
          <ac:chgData name="Josh Wells" userId="b4e6e8a058fd5eea" providerId="LiveId" clId="{DB738194-296C-45FE-B631-5F289061FAB7}" dt="2022-05-19T04:36:50.246" v="6756" actId="208"/>
          <ac:picMkLst>
            <pc:docMk/>
            <pc:sldMk cId="2354636244" sldId="287"/>
            <ac:picMk id="6" creationId="{4058B476-9BBF-F5B6-0712-9A1BD42E963E}"/>
          </ac:picMkLst>
        </pc:picChg>
        <pc:picChg chg="del">
          <ac:chgData name="Josh Wells" userId="b4e6e8a058fd5eea" providerId="LiveId" clId="{DB738194-296C-45FE-B631-5F289061FAB7}" dt="2022-05-19T04:36:45.989" v="6755" actId="26606"/>
          <ac:picMkLst>
            <pc:docMk/>
            <pc:sldMk cId="2354636244" sldId="287"/>
            <ac:picMk id="11" creationId="{2BFB581C-2142-4222-9A3B-905AD6C09535}"/>
          </ac:picMkLst>
        </pc:picChg>
        <pc:picChg chg="add">
          <ac:chgData name="Josh Wells" userId="b4e6e8a058fd5eea" providerId="LiveId" clId="{DB738194-296C-45FE-B631-5F289061FAB7}" dt="2022-05-19T04:36:45.989" v="6755" actId="26606"/>
          <ac:picMkLst>
            <pc:docMk/>
            <pc:sldMk cId="2354636244" sldId="287"/>
            <ac:picMk id="18" creationId="{2BFB581C-2142-4222-9A3B-905AD6C09535}"/>
          </ac:picMkLst>
        </pc:picChg>
      </pc:sldChg>
      <pc:sldChg chg="addSp delSp modSp mod modNotesTx">
        <pc:chgData name="Josh Wells" userId="b4e6e8a058fd5eea" providerId="LiveId" clId="{DB738194-296C-45FE-B631-5F289061FAB7}" dt="2022-05-19T04:37:08.847" v="6760" actId="208"/>
        <pc:sldMkLst>
          <pc:docMk/>
          <pc:sldMk cId="2949503247" sldId="288"/>
        </pc:sldMkLst>
        <pc:spChg chg="del">
          <ac:chgData name="Josh Wells" userId="b4e6e8a058fd5eea" providerId="LiveId" clId="{DB738194-296C-45FE-B631-5F289061FAB7}" dt="2022-05-19T04:37:06.482" v="6759" actId="26606"/>
          <ac:spMkLst>
            <pc:docMk/>
            <pc:sldMk cId="2949503247" sldId="288"/>
            <ac:spMk id="9" creationId="{72CA733A-8D25-4E63-8273-CC14052E0E8A}"/>
          </ac:spMkLst>
        </pc:spChg>
        <pc:spChg chg="add">
          <ac:chgData name="Josh Wells" userId="b4e6e8a058fd5eea" providerId="LiveId" clId="{DB738194-296C-45FE-B631-5F289061FAB7}" dt="2022-05-19T04:37:06.482" v="6759" actId="26606"/>
          <ac:spMkLst>
            <pc:docMk/>
            <pc:sldMk cId="2949503247" sldId="288"/>
            <ac:spMk id="16" creationId="{72CA733A-8D25-4E63-8273-CC14052E0E8A}"/>
          </ac:spMkLst>
        </pc:spChg>
        <pc:picChg chg="del">
          <ac:chgData name="Josh Wells" userId="b4e6e8a058fd5eea" providerId="LiveId" clId="{DB738194-296C-45FE-B631-5F289061FAB7}" dt="2022-05-19T04:36:59.305" v="6757" actId="478"/>
          <ac:picMkLst>
            <pc:docMk/>
            <pc:sldMk cId="2949503247" sldId="288"/>
            <ac:picMk id="4" creationId="{CCA6B3E9-CC37-4EB8-B98B-F9BB345A4348}"/>
          </ac:picMkLst>
        </pc:picChg>
        <pc:picChg chg="add mod">
          <ac:chgData name="Josh Wells" userId="b4e6e8a058fd5eea" providerId="LiveId" clId="{DB738194-296C-45FE-B631-5F289061FAB7}" dt="2022-05-19T04:37:08.847" v="6760" actId="208"/>
          <ac:picMkLst>
            <pc:docMk/>
            <pc:sldMk cId="2949503247" sldId="288"/>
            <ac:picMk id="6" creationId="{676747E7-86D5-D82A-CC2E-6565E1068E43}"/>
          </ac:picMkLst>
        </pc:picChg>
        <pc:picChg chg="del">
          <ac:chgData name="Josh Wells" userId="b4e6e8a058fd5eea" providerId="LiveId" clId="{DB738194-296C-45FE-B631-5F289061FAB7}" dt="2022-05-19T04:37:06.482" v="6759" actId="26606"/>
          <ac:picMkLst>
            <pc:docMk/>
            <pc:sldMk cId="2949503247" sldId="288"/>
            <ac:picMk id="11" creationId="{2BFB581C-2142-4222-9A3B-905AD6C09535}"/>
          </ac:picMkLst>
        </pc:picChg>
        <pc:picChg chg="add">
          <ac:chgData name="Josh Wells" userId="b4e6e8a058fd5eea" providerId="LiveId" clId="{DB738194-296C-45FE-B631-5F289061FAB7}" dt="2022-05-19T04:37:06.482" v="6759" actId="26606"/>
          <ac:picMkLst>
            <pc:docMk/>
            <pc:sldMk cId="2949503247" sldId="288"/>
            <ac:picMk id="18" creationId="{2BFB581C-2142-4222-9A3B-905AD6C09535}"/>
          </ac:picMkLst>
        </pc:picChg>
      </pc:sldChg>
      <pc:sldChg chg="addSp delSp modSp mod modNotesTx">
        <pc:chgData name="Josh Wells" userId="b4e6e8a058fd5eea" providerId="LiveId" clId="{DB738194-296C-45FE-B631-5F289061FAB7}" dt="2022-05-19T04:39:12.529" v="6875" actId="20577"/>
        <pc:sldMkLst>
          <pc:docMk/>
          <pc:sldMk cId="3429285621" sldId="289"/>
        </pc:sldMkLst>
        <pc:spChg chg="del">
          <ac:chgData name="Josh Wells" userId="b4e6e8a058fd5eea" providerId="LiveId" clId="{DB738194-296C-45FE-B631-5F289061FAB7}" dt="2022-05-19T04:37:19.740" v="6763" actId="26606"/>
          <ac:spMkLst>
            <pc:docMk/>
            <pc:sldMk cId="3429285621" sldId="289"/>
            <ac:spMk id="9" creationId="{72CA733A-8D25-4E63-8273-CC14052E0E8A}"/>
          </ac:spMkLst>
        </pc:spChg>
        <pc:spChg chg="add">
          <ac:chgData name="Josh Wells" userId="b4e6e8a058fd5eea" providerId="LiveId" clId="{DB738194-296C-45FE-B631-5F289061FAB7}" dt="2022-05-19T04:37:19.740" v="6763" actId="26606"/>
          <ac:spMkLst>
            <pc:docMk/>
            <pc:sldMk cId="3429285621" sldId="289"/>
            <ac:spMk id="16" creationId="{72CA733A-8D25-4E63-8273-CC14052E0E8A}"/>
          </ac:spMkLst>
        </pc:spChg>
        <pc:picChg chg="del">
          <ac:chgData name="Josh Wells" userId="b4e6e8a058fd5eea" providerId="LiveId" clId="{DB738194-296C-45FE-B631-5F289061FAB7}" dt="2022-05-19T04:37:13.315" v="6761" actId="478"/>
          <ac:picMkLst>
            <pc:docMk/>
            <pc:sldMk cId="3429285621" sldId="289"/>
            <ac:picMk id="4" creationId="{06B562E5-0EB2-4D4B-96CA-E9A10681FA2D}"/>
          </ac:picMkLst>
        </pc:picChg>
        <pc:picChg chg="add mod">
          <ac:chgData name="Josh Wells" userId="b4e6e8a058fd5eea" providerId="LiveId" clId="{DB738194-296C-45FE-B631-5F289061FAB7}" dt="2022-05-19T04:37:21.863" v="6764" actId="208"/>
          <ac:picMkLst>
            <pc:docMk/>
            <pc:sldMk cId="3429285621" sldId="289"/>
            <ac:picMk id="6" creationId="{5478367E-0CB8-75B5-085A-BA92F2073078}"/>
          </ac:picMkLst>
        </pc:picChg>
        <pc:picChg chg="del">
          <ac:chgData name="Josh Wells" userId="b4e6e8a058fd5eea" providerId="LiveId" clId="{DB738194-296C-45FE-B631-5F289061FAB7}" dt="2022-05-19T04:37:19.740" v="6763" actId="26606"/>
          <ac:picMkLst>
            <pc:docMk/>
            <pc:sldMk cId="3429285621" sldId="289"/>
            <ac:picMk id="11" creationId="{2BFB581C-2142-4222-9A3B-905AD6C09535}"/>
          </ac:picMkLst>
        </pc:picChg>
        <pc:picChg chg="add">
          <ac:chgData name="Josh Wells" userId="b4e6e8a058fd5eea" providerId="LiveId" clId="{DB738194-296C-45FE-B631-5F289061FAB7}" dt="2022-05-19T04:37:19.740" v="6763" actId="26606"/>
          <ac:picMkLst>
            <pc:docMk/>
            <pc:sldMk cId="3429285621" sldId="289"/>
            <ac:picMk id="18" creationId="{2BFB581C-2142-4222-9A3B-905AD6C09535}"/>
          </ac:picMkLst>
        </pc:picChg>
      </pc:sldChg>
      <pc:sldChg chg="addSp delSp modSp mod modNotesTx">
        <pc:chgData name="Josh Wells" userId="b4e6e8a058fd5eea" providerId="LiveId" clId="{DB738194-296C-45FE-B631-5F289061FAB7}" dt="2022-05-19T04:48:59.966" v="7848" actId="20577"/>
        <pc:sldMkLst>
          <pc:docMk/>
          <pc:sldMk cId="442961491" sldId="290"/>
        </pc:sldMkLst>
        <pc:spChg chg="mod">
          <ac:chgData name="Josh Wells" userId="b4e6e8a058fd5eea" providerId="LiveId" clId="{DB738194-296C-45FE-B631-5F289061FAB7}" dt="2022-05-19T04:37:44.765" v="6782" actId="20577"/>
          <ac:spMkLst>
            <pc:docMk/>
            <pc:sldMk cId="442961491" sldId="290"/>
            <ac:spMk id="2" creationId="{BB7CBF62-820D-47BB-8A67-6EC504BAAEFA}"/>
          </ac:spMkLst>
        </pc:spChg>
        <pc:spChg chg="del">
          <ac:chgData name="Josh Wells" userId="b4e6e8a058fd5eea" providerId="LiveId" clId="{DB738194-296C-45FE-B631-5F289061FAB7}" dt="2022-05-19T04:37:31.067" v="6767" actId="26606"/>
          <ac:spMkLst>
            <pc:docMk/>
            <pc:sldMk cId="442961491" sldId="290"/>
            <ac:spMk id="9" creationId="{72CA733A-8D25-4E63-8273-CC14052E0E8A}"/>
          </ac:spMkLst>
        </pc:spChg>
        <pc:spChg chg="add">
          <ac:chgData name="Josh Wells" userId="b4e6e8a058fd5eea" providerId="LiveId" clId="{DB738194-296C-45FE-B631-5F289061FAB7}" dt="2022-05-19T04:37:31.067" v="6767" actId="26606"/>
          <ac:spMkLst>
            <pc:docMk/>
            <pc:sldMk cId="442961491" sldId="290"/>
            <ac:spMk id="16" creationId="{72CA733A-8D25-4E63-8273-CC14052E0E8A}"/>
          </ac:spMkLst>
        </pc:spChg>
        <pc:picChg chg="del">
          <ac:chgData name="Josh Wells" userId="b4e6e8a058fd5eea" providerId="LiveId" clId="{DB738194-296C-45FE-B631-5F289061FAB7}" dt="2022-05-19T04:37:25.061" v="6765" actId="478"/>
          <ac:picMkLst>
            <pc:docMk/>
            <pc:sldMk cId="442961491" sldId="290"/>
            <ac:picMk id="4" creationId="{449F11E3-C555-4B10-A23D-B823B7F910B2}"/>
          </ac:picMkLst>
        </pc:picChg>
        <pc:picChg chg="add mod">
          <ac:chgData name="Josh Wells" userId="b4e6e8a058fd5eea" providerId="LiveId" clId="{DB738194-296C-45FE-B631-5F289061FAB7}" dt="2022-05-19T04:37:37.100" v="6769" actId="208"/>
          <ac:picMkLst>
            <pc:docMk/>
            <pc:sldMk cId="442961491" sldId="290"/>
            <ac:picMk id="6" creationId="{86509753-F1FA-C86D-1C18-CB11A408B9EB}"/>
          </ac:picMkLst>
        </pc:picChg>
        <pc:picChg chg="del">
          <ac:chgData name="Josh Wells" userId="b4e6e8a058fd5eea" providerId="LiveId" clId="{DB738194-296C-45FE-B631-5F289061FAB7}" dt="2022-05-19T04:37:31.067" v="6767" actId="26606"/>
          <ac:picMkLst>
            <pc:docMk/>
            <pc:sldMk cId="442961491" sldId="290"/>
            <ac:picMk id="11" creationId="{2BFB581C-2142-4222-9A3B-905AD6C09535}"/>
          </ac:picMkLst>
        </pc:picChg>
        <pc:picChg chg="add">
          <ac:chgData name="Josh Wells" userId="b4e6e8a058fd5eea" providerId="LiveId" clId="{DB738194-296C-45FE-B631-5F289061FAB7}" dt="2022-05-19T04:37:31.067" v="6767" actId="26606"/>
          <ac:picMkLst>
            <pc:docMk/>
            <pc:sldMk cId="442961491" sldId="290"/>
            <ac:picMk id="18" creationId="{2BFB581C-2142-4222-9A3B-905AD6C09535}"/>
          </ac:picMkLst>
        </pc:picChg>
      </pc:sldChg>
      <pc:sldChg chg="modSp mod modNotesTx">
        <pc:chgData name="Josh Wells" userId="b4e6e8a058fd5eea" providerId="LiveId" clId="{DB738194-296C-45FE-B631-5F289061FAB7}" dt="2022-05-19T05:29:32.013" v="12253" actId="20577"/>
        <pc:sldMkLst>
          <pc:docMk/>
          <pc:sldMk cId="884999259" sldId="291"/>
        </pc:sldMkLst>
        <pc:spChg chg="mod">
          <ac:chgData name="Josh Wells" userId="b4e6e8a058fd5eea" providerId="LiveId" clId="{DB738194-296C-45FE-B631-5F289061FAB7}" dt="2022-05-19T05:27:04.733" v="11828" actId="20577"/>
          <ac:spMkLst>
            <pc:docMk/>
            <pc:sldMk cId="884999259" sldId="291"/>
            <ac:spMk id="3" creationId="{60498EBE-9D24-4562-ACF5-F2B7697A323C}"/>
          </ac:spMkLst>
        </pc:spChg>
      </pc:sldChg>
      <pc:sldChg chg="del">
        <pc:chgData name="Josh Wells" userId="b4e6e8a058fd5eea" providerId="LiveId" clId="{DB738194-296C-45FE-B631-5F289061FAB7}" dt="2022-05-19T05:20:05.489" v="10869" actId="47"/>
        <pc:sldMkLst>
          <pc:docMk/>
          <pc:sldMk cId="6264988" sldId="292"/>
        </pc:sldMkLst>
      </pc:sldChg>
      <pc:sldChg chg="addSp modSp new mod setBg modNotesTx">
        <pc:chgData name="Josh Wells" userId="b4e6e8a058fd5eea" providerId="LiveId" clId="{DB738194-296C-45FE-B631-5F289061FAB7}" dt="2022-05-19T04:15:19.585" v="5825" actId="5793"/>
        <pc:sldMkLst>
          <pc:docMk/>
          <pc:sldMk cId="977098501" sldId="293"/>
        </pc:sldMkLst>
        <pc:spChg chg="mod">
          <ac:chgData name="Josh Wells" userId="b4e6e8a058fd5eea" providerId="LiveId" clId="{DB738194-296C-45FE-B631-5F289061FAB7}" dt="2022-05-19T04:14:46.089" v="5817" actId="26606"/>
          <ac:spMkLst>
            <pc:docMk/>
            <pc:sldMk cId="977098501" sldId="293"/>
            <ac:spMk id="2" creationId="{88982265-4677-9CF4-EA5B-B6599F4DF273}"/>
          </ac:spMkLst>
        </pc:spChg>
        <pc:spChg chg="mod">
          <ac:chgData name="Josh Wells" userId="b4e6e8a058fd5eea" providerId="LiveId" clId="{DB738194-296C-45FE-B631-5F289061FAB7}" dt="2022-05-19T04:15:19.585" v="5825" actId="5793"/>
          <ac:spMkLst>
            <pc:docMk/>
            <pc:sldMk cId="977098501" sldId="293"/>
            <ac:spMk id="3" creationId="{8370C376-67EA-6A5B-8ACB-ABCE98CF8A75}"/>
          </ac:spMkLst>
        </pc:spChg>
        <pc:picChg chg="add">
          <ac:chgData name="Josh Wells" userId="b4e6e8a058fd5eea" providerId="LiveId" clId="{DB738194-296C-45FE-B631-5F289061FAB7}" dt="2022-05-19T04:14:46.089" v="5817" actId="26606"/>
          <ac:picMkLst>
            <pc:docMk/>
            <pc:sldMk cId="977098501" sldId="293"/>
            <ac:picMk id="5" creationId="{AA398393-D256-C849-DB97-F0C4176F4157}"/>
          </ac:picMkLst>
        </pc:picChg>
      </pc:sldChg>
      <pc:sldChg chg="addSp modSp new mod setBg modNotesTx">
        <pc:chgData name="Josh Wells" userId="b4e6e8a058fd5eea" providerId="LiveId" clId="{DB738194-296C-45FE-B631-5F289061FAB7}" dt="2022-05-19T04:15:28.816" v="5827" actId="5793"/>
        <pc:sldMkLst>
          <pc:docMk/>
          <pc:sldMk cId="2909694864" sldId="294"/>
        </pc:sldMkLst>
        <pc:spChg chg="mod">
          <ac:chgData name="Josh Wells" userId="b4e6e8a058fd5eea" providerId="LiveId" clId="{DB738194-296C-45FE-B631-5F289061FAB7}" dt="2022-05-19T04:14:55.897" v="5818" actId="26606"/>
          <ac:spMkLst>
            <pc:docMk/>
            <pc:sldMk cId="2909694864" sldId="294"/>
            <ac:spMk id="2" creationId="{A07A766B-E3E6-A0C2-2610-A8750C92269A}"/>
          </ac:spMkLst>
        </pc:spChg>
        <pc:spChg chg="mod">
          <ac:chgData name="Josh Wells" userId="b4e6e8a058fd5eea" providerId="LiveId" clId="{DB738194-296C-45FE-B631-5F289061FAB7}" dt="2022-05-19T04:15:28.816" v="5827" actId="5793"/>
          <ac:spMkLst>
            <pc:docMk/>
            <pc:sldMk cId="2909694864" sldId="294"/>
            <ac:spMk id="3" creationId="{D1B1F024-CAA1-4463-F206-DBA3BD8EC43F}"/>
          </ac:spMkLst>
        </pc:spChg>
        <pc:picChg chg="add">
          <ac:chgData name="Josh Wells" userId="b4e6e8a058fd5eea" providerId="LiveId" clId="{DB738194-296C-45FE-B631-5F289061FAB7}" dt="2022-05-19T04:14:55.897" v="5818" actId="26606"/>
          <ac:picMkLst>
            <pc:docMk/>
            <pc:sldMk cId="2909694864" sldId="294"/>
            <ac:picMk id="5" creationId="{E14B384C-8B5A-8CE4-7461-51D74A5448E4}"/>
          </ac:picMkLst>
        </pc:picChg>
      </pc:sldChg>
      <pc:sldChg chg="modSp new mod modNotesTx">
        <pc:chgData name="Josh Wells" userId="b4e6e8a058fd5eea" providerId="LiveId" clId="{DB738194-296C-45FE-B631-5F289061FAB7}" dt="2022-05-19T04:07:35.943" v="5670" actId="5793"/>
        <pc:sldMkLst>
          <pc:docMk/>
          <pc:sldMk cId="3995286002" sldId="295"/>
        </pc:sldMkLst>
        <pc:spChg chg="mod">
          <ac:chgData name="Josh Wells" userId="b4e6e8a058fd5eea" providerId="LiveId" clId="{DB738194-296C-45FE-B631-5F289061FAB7}" dt="2022-05-19T03:40:59.950" v="3381" actId="20577"/>
          <ac:spMkLst>
            <pc:docMk/>
            <pc:sldMk cId="3995286002" sldId="295"/>
            <ac:spMk id="2" creationId="{FC52CEFA-A6C5-6B96-62D1-B7EC49113E44}"/>
          </ac:spMkLst>
        </pc:spChg>
        <pc:spChg chg="mod">
          <ac:chgData name="Josh Wells" userId="b4e6e8a058fd5eea" providerId="LiveId" clId="{DB738194-296C-45FE-B631-5F289061FAB7}" dt="2022-05-19T04:07:35.943" v="5670" actId="5793"/>
          <ac:spMkLst>
            <pc:docMk/>
            <pc:sldMk cId="3995286002" sldId="295"/>
            <ac:spMk id="3" creationId="{0EB8884E-BEFD-E50E-FCA7-8FF23F56E345}"/>
          </ac:spMkLst>
        </pc:spChg>
      </pc:sldChg>
      <pc:sldChg chg="addSp delSp modSp new mod setBg modNotesTx">
        <pc:chgData name="Josh Wells" userId="b4e6e8a058fd5eea" providerId="LiveId" clId="{DB738194-296C-45FE-B631-5F289061FAB7}" dt="2022-05-19T04:12:22.495" v="5775" actId="404"/>
        <pc:sldMkLst>
          <pc:docMk/>
          <pc:sldMk cId="2170379568" sldId="296"/>
        </pc:sldMkLst>
        <pc:spChg chg="mod">
          <ac:chgData name="Josh Wells" userId="b4e6e8a058fd5eea" providerId="LiveId" clId="{DB738194-296C-45FE-B631-5F289061FAB7}" dt="2022-05-19T04:11:02.556" v="5746" actId="26606"/>
          <ac:spMkLst>
            <pc:docMk/>
            <pc:sldMk cId="2170379568" sldId="296"/>
            <ac:spMk id="2" creationId="{1F0D035D-3CCB-B4CE-1584-D3E81D86EBAC}"/>
          </ac:spMkLst>
        </pc:spChg>
        <pc:spChg chg="add del mod">
          <ac:chgData name="Josh Wells" userId="b4e6e8a058fd5eea" providerId="LiveId" clId="{DB738194-296C-45FE-B631-5F289061FAB7}" dt="2022-05-19T04:06:13.616" v="5656" actId="26606"/>
          <ac:spMkLst>
            <pc:docMk/>
            <pc:sldMk cId="2170379568" sldId="296"/>
            <ac:spMk id="3" creationId="{5E48878B-CA68-08FA-8E17-4B083729433A}"/>
          </ac:spMkLst>
        </pc:spChg>
        <pc:spChg chg="add del">
          <ac:chgData name="Josh Wells" userId="b4e6e8a058fd5eea" providerId="LiveId" clId="{DB738194-296C-45FE-B631-5F289061FAB7}" dt="2022-05-19T04:11:02.556" v="5746" actId="26606"/>
          <ac:spMkLst>
            <pc:docMk/>
            <pc:sldMk cId="2170379568" sldId="296"/>
            <ac:spMk id="13" creationId="{D98318E6-69F4-42F4-AB85-F01AA0DAF3A4}"/>
          </ac:spMkLst>
        </pc:spChg>
        <pc:spChg chg="add del">
          <ac:chgData name="Josh Wells" userId="b4e6e8a058fd5eea" providerId="LiveId" clId="{DB738194-296C-45FE-B631-5F289061FAB7}" dt="2022-05-19T04:07:54.426" v="5671" actId="26606"/>
          <ac:spMkLst>
            <pc:docMk/>
            <pc:sldMk cId="2170379568" sldId="296"/>
            <ac:spMk id="16" creationId="{5E48878B-CA68-08FA-8E17-4B083729433A}"/>
          </ac:spMkLst>
        </pc:spChg>
        <pc:spChg chg="add del">
          <ac:chgData name="Josh Wells" userId="b4e6e8a058fd5eea" providerId="LiveId" clId="{DB738194-296C-45FE-B631-5F289061FAB7}" dt="2022-05-19T04:11:56.416" v="5768" actId="26606"/>
          <ac:spMkLst>
            <pc:docMk/>
            <pc:sldMk cId="2170379568" sldId="296"/>
            <ac:spMk id="23" creationId="{94AB646F-3BE3-47A3-B14F-9CB84F6BF5BD}"/>
          </ac:spMkLst>
        </pc:spChg>
        <pc:spChg chg="add">
          <ac:chgData name="Josh Wells" userId="b4e6e8a058fd5eea" providerId="LiveId" clId="{DB738194-296C-45FE-B631-5F289061FAB7}" dt="2022-05-19T04:11:56.416" v="5768" actId="26606"/>
          <ac:spMkLst>
            <pc:docMk/>
            <pc:sldMk cId="2170379568" sldId="296"/>
            <ac:spMk id="30" creationId="{94AB646F-3BE3-47A3-B14F-9CB84F6BF5BD}"/>
          </ac:spMkLst>
        </pc:spChg>
        <pc:graphicFrameChg chg="add del">
          <ac:chgData name="Josh Wells" userId="b4e6e8a058fd5eea" providerId="LiveId" clId="{DB738194-296C-45FE-B631-5F289061FAB7}" dt="2022-05-19T04:05:37.011" v="5649" actId="26606"/>
          <ac:graphicFrameMkLst>
            <pc:docMk/>
            <pc:sldMk cId="2170379568" sldId="296"/>
            <ac:graphicFrameMk id="5" creationId="{79A34F9D-B954-13E1-CC95-DC1EA60E8AEB}"/>
          </ac:graphicFrameMkLst>
        </pc:graphicFrameChg>
        <pc:graphicFrameChg chg="add del">
          <ac:chgData name="Josh Wells" userId="b4e6e8a058fd5eea" providerId="LiveId" clId="{DB738194-296C-45FE-B631-5F289061FAB7}" dt="2022-05-19T04:05:54.791" v="5651" actId="26606"/>
          <ac:graphicFrameMkLst>
            <pc:docMk/>
            <pc:sldMk cId="2170379568" sldId="296"/>
            <ac:graphicFrameMk id="7" creationId="{472E7AE3-EC86-7861-2CC9-F9A3BCFCCEA7}"/>
          </ac:graphicFrameMkLst>
        </pc:graphicFrameChg>
        <pc:graphicFrameChg chg="add del">
          <ac:chgData name="Josh Wells" userId="b4e6e8a058fd5eea" providerId="LiveId" clId="{DB738194-296C-45FE-B631-5F289061FAB7}" dt="2022-05-19T04:06:01.247" v="5653" actId="26606"/>
          <ac:graphicFrameMkLst>
            <pc:docMk/>
            <pc:sldMk cId="2170379568" sldId="296"/>
            <ac:graphicFrameMk id="9" creationId="{C33B8700-B9AB-5F21-F31E-B4B5D38EDECE}"/>
          </ac:graphicFrameMkLst>
        </pc:graphicFrameChg>
        <pc:graphicFrameChg chg="add del">
          <ac:chgData name="Josh Wells" userId="b4e6e8a058fd5eea" providerId="LiveId" clId="{DB738194-296C-45FE-B631-5F289061FAB7}" dt="2022-05-19T04:06:13.558" v="5655" actId="26606"/>
          <ac:graphicFrameMkLst>
            <pc:docMk/>
            <pc:sldMk cId="2170379568" sldId="296"/>
            <ac:graphicFrameMk id="11" creationId="{472E7AE3-EC86-7861-2CC9-F9A3BCFCCEA7}"/>
          </ac:graphicFrameMkLst>
        </pc:graphicFrameChg>
        <pc:graphicFrameChg chg="add mod modGraphic">
          <ac:chgData name="Josh Wells" userId="b4e6e8a058fd5eea" providerId="LiveId" clId="{DB738194-296C-45FE-B631-5F289061FAB7}" dt="2022-05-19T04:12:22.495" v="5775" actId="404"/>
          <ac:graphicFrameMkLst>
            <pc:docMk/>
            <pc:sldMk cId="2170379568" sldId="296"/>
            <ac:graphicFrameMk id="18" creationId="{EDA322AC-D951-26C8-8C09-9DFDA9516B38}"/>
          </ac:graphicFrameMkLst>
        </pc:graphicFrameChg>
        <pc:picChg chg="add mod">
          <ac:chgData name="Josh Wells" userId="b4e6e8a058fd5eea" providerId="LiveId" clId="{DB738194-296C-45FE-B631-5F289061FAB7}" dt="2022-05-19T04:11:02.556" v="5746" actId="26606"/>
          <ac:picMkLst>
            <pc:docMk/>
            <pc:sldMk cId="2170379568" sldId="296"/>
            <ac:picMk id="14" creationId="{46289A1B-9A06-06F8-937C-B03A1EA814A0}"/>
          </ac:picMkLst>
        </pc:picChg>
        <pc:picChg chg="add del">
          <ac:chgData name="Josh Wells" userId="b4e6e8a058fd5eea" providerId="LiveId" clId="{DB738194-296C-45FE-B631-5F289061FAB7}" dt="2022-05-19T04:11:02.556" v="5746" actId="26606"/>
          <ac:picMkLst>
            <pc:docMk/>
            <pc:sldMk cId="2170379568" sldId="296"/>
            <ac:picMk id="15" creationId="{559DF61F-9058-49C9-8F75-DC501F983B0E}"/>
          </ac:picMkLst>
        </pc:picChg>
        <pc:picChg chg="add del">
          <ac:chgData name="Josh Wells" userId="b4e6e8a058fd5eea" providerId="LiveId" clId="{DB738194-296C-45FE-B631-5F289061FAB7}" dt="2022-05-19T04:11:56.416" v="5768" actId="26606"/>
          <ac:picMkLst>
            <pc:docMk/>
            <pc:sldMk cId="2170379568" sldId="296"/>
            <ac:picMk id="25" creationId="{E0BE7827-5B1A-4F37-BF70-19F7C5C6BDEB}"/>
          </ac:picMkLst>
        </pc:picChg>
        <pc:picChg chg="add">
          <ac:chgData name="Josh Wells" userId="b4e6e8a058fd5eea" providerId="LiveId" clId="{DB738194-296C-45FE-B631-5F289061FAB7}" dt="2022-05-19T04:11:56.416" v="5768" actId="26606"/>
          <ac:picMkLst>
            <pc:docMk/>
            <pc:sldMk cId="2170379568" sldId="296"/>
            <ac:picMk id="32" creationId="{E0BE7827-5B1A-4F37-BF70-19F7C5C6BDEB}"/>
          </ac:picMkLst>
        </pc:picChg>
      </pc:sldChg>
      <pc:sldChg chg="addSp delSp modSp new mod setBg modNotesTx">
        <pc:chgData name="Josh Wells" userId="b4e6e8a058fd5eea" providerId="LiveId" clId="{DB738194-296C-45FE-B631-5F289061FAB7}" dt="2022-05-19T04:07:19.786" v="5669" actId="5793"/>
        <pc:sldMkLst>
          <pc:docMk/>
          <pc:sldMk cId="2813899600" sldId="297"/>
        </pc:sldMkLst>
        <pc:spChg chg="mod">
          <ac:chgData name="Josh Wells" userId="b4e6e8a058fd5eea" providerId="LiveId" clId="{DB738194-296C-45FE-B631-5F289061FAB7}" dt="2022-05-19T04:07:00.930" v="5666" actId="26606"/>
          <ac:spMkLst>
            <pc:docMk/>
            <pc:sldMk cId="2813899600" sldId="297"/>
            <ac:spMk id="2" creationId="{024E52CB-55A7-F4AF-4449-6164390DC9A6}"/>
          </ac:spMkLst>
        </pc:spChg>
        <pc:spChg chg="mod">
          <ac:chgData name="Josh Wells" userId="b4e6e8a058fd5eea" providerId="LiveId" clId="{DB738194-296C-45FE-B631-5F289061FAB7}" dt="2022-05-19T04:07:19.786" v="5669" actId="5793"/>
          <ac:spMkLst>
            <pc:docMk/>
            <pc:sldMk cId="2813899600" sldId="297"/>
            <ac:spMk id="3" creationId="{12970750-F1FB-F8B0-FF98-0C57DBD996AB}"/>
          </ac:spMkLst>
        </pc:spChg>
        <pc:spChg chg="add del">
          <ac:chgData name="Josh Wells" userId="b4e6e8a058fd5eea" providerId="LiveId" clId="{DB738194-296C-45FE-B631-5F289061FAB7}" dt="2022-05-19T04:07:00.930" v="5666" actId="26606"/>
          <ac:spMkLst>
            <pc:docMk/>
            <pc:sldMk cId="2813899600" sldId="297"/>
            <ac:spMk id="9" creationId="{0EF2A0DA-AE81-4A45-972E-646AC2870C2F}"/>
          </ac:spMkLst>
        </pc:spChg>
        <pc:picChg chg="add mod">
          <ac:chgData name="Josh Wells" userId="b4e6e8a058fd5eea" providerId="LiveId" clId="{DB738194-296C-45FE-B631-5F289061FAB7}" dt="2022-05-19T04:07:00.930" v="5666" actId="26606"/>
          <ac:picMkLst>
            <pc:docMk/>
            <pc:sldMk cId="2813899600" sldId="297"/>
            <ac:picMk id="5" creationId="{6B7DC9EB-DF3E-2E83-030F-33AB48E5E135}"/>
          </ac:picMkLst>
        </pc:picChg>
        <pc:picChg chg="add del">
          <ac:chgData name="Josh Wells" userId="b4e6e8a058fd5eea" providerId="LiveId" clId="{DB738194-296C-45FE-B631-5F289061FAB7}" dt="2022-05-19T04:07:00.930" v="5666" actId="26606"/>
          <ac:picMkLst>
            <pc:docMk/>
            <pc:sldMk cId="2813899600" sldId="297"/>
            <ac:picMk id="11" creationId="{B536FA4E-0152-4E27-91DA-0FC22D1846BB}"/>
          </ac:picMkLst>
        </pc:picChg>
      </pc:sldChg>
      <pc:sldChg chg="addSp delSp modSp new mod setBg modNotesTx">
        <pc:chgData name="Josh Wells" userId="b4e6e8a058fd5eea" providerId="LiveId" clId="{DB738194-296C-45FE-B631-5F289061FAB7}" dt="2022-05-19T04:04:18.246" v="5645" actId="26606"/>
        <pc:sldMkLst>
          <pc:docMk/>
          <pc:sldMk cId="2267998548" sldId="298"/>
        </pc:sldMkLst>
        <pc:spChg chg="mod">
          <ac:chgData name="Josh Wells" userId="b4e6e8a058fd5eea" providerId="LiveId" clId="{DB738194-296C-45FE-B631-5F289061FAB7}" dt="2022-05-19T04:04:18.246" v="5645" actId="26606"/>
          <ac:spMkLst>
            <pc:docMk/>
            <pc:sldMk cId="2267998548" sldId="298"/>
            <ac:spMk id="2" creationId="{2AAFBE53-E040-01F4-202F-6C2C6B3DF927}"/>
          </ac:spMkLst>
        </pc:spChg>
        <pc:spChg chg="del mod">
          <ac:chgData name="Josh Wells" userId="b4e6e8a058fd5eea" providerId="LiveId" clId="{DB738194-296C-45FE-B631-5F289061FAB7}" dt="2022-05-19T04:04:18.246" v="5645" actId="26606"/>
          <ac:spMkLst>
            <pc:docMk/>
            <pc:sldMk cId="2267998548" sldId="298"/>
            <ac:spMk id="3" creationId="{C9694381-B919-EE89-ACAD-71B7AF98292E}"/>
          </ac:spMkLst>
        </pc:spChg>
        <pc:graphicFrameChg chg="add">
          <ac:chgData name="Josh Wells" userId="b4e6e8a058fd5eea" providerId="LiveId" clId="{DB738194-296C-45FE-B631-5F289061FAB7}" dt="2022-05-19T04:04:18.246" v="5645" actId="26606"/>
          <ac:graphicFrameMkLst>
            <pc:docMk/>
            <pc:sldMk cId="2267998548" sldId="298"/>
            <ac:graphicFrameMk id="5" creationId="{261D36BE-B33D-7170-C5F9-48659E6AD463}"/>
          </ac:graphicFrameMkLst>
        </pc:graphicFrameChg>
      </pc:sldChg>
      <pc:sldChg chg="addSp delSp modSp new mod setBg modNotesTx">
        <pc:chgData name="Josh Wells" userId="b4e6e8a058fd5eea" providerId="LiveId" clId="{DB738194-296C-45FE-B631-5F289061FAB7}" dt="2022-05-19T04:20:59.194" v="6172" actId="20577"/>
        <pc:sldMkLst>
          <pc:docMk/>
          <pc:sldMk cId="3039443072" sldId="299"/>
        </pc:sldMkLst>
        <pc:spChg chg="mod">
          <ac:chgData name="Josh Wells" userId="b4e6e8a058fd5eea" providerId="LiveId" clId="{DB738194-296C-45FE-B631-5F289061FAB7}" dt="2022-05-19T04:03:40.362" v="5640" actId="26606"/>
          <ac:spMkLst>
            <pc:docMk/>
            <pc:sldMk cId="3039443072" sldId="299"/>
            <ac:spMk id="2" creationId="{598C37EE-5C56-760E-A9E8-13BE40AA06CB}"/>
          </ac:spMkLst>
        </pc:spChg>
        <pc:spChg chg="del">
          <ac:chgData name="Josh Wells" userId="b4e6e8a058fd5eea" providerId="LiveId" clId="{DB738194-296C-45FE-B631-5F289061FAB7}" dt="2022-05-19T04:03:07.280" v="5638" actId="26606"/>
          <ac:spMkLst>
            <pc:docMk/>
            <pc:sldMk cId="3039443072" sldId="299"/>
            <ac:spMk id="3" creationId="{06BE875F-DAB6-F4AE-6509-5D8BC1CA0B9D}"/>
          </ac:spMkLst>
        </pc:spChg>
        <pc:spChg chg="add del">
          <ac:chgData name="Josh Wells" userId="b4e6e8a058fd5eea" providerId="LiveId" clId="{DB738194-296C-45FE-B631-5F289061FAB7}" dt="2022-05-19T04:03:40.362" v="5640" actId="26606"/>
          <ac:spMkLst>
            <pc:docMk/>
            <pc:sldMk cId="3039443072" sldId="299"/>
            <ac:spMk id="9" creationId="{1E70A317-DCED-4E80-AA2D-467D8702E5CB}"/>
          </ac:spMkLst>
        </pc:spChg>
        <pc:spChg chg="add del">
          <ac:chgData name="Josh Wells" userId="b4e6e8a058fd5eea" providerId="LiveId" clId="{DB738194-296C-45FE-B631-5F289061FAB7}" dt="2022-05-19T04:03:40.362" v="5640" actId="26606"/>
          <ac:spMkLst>
            <pc:docMk/>
            <pc:sldMk cId="3039443072" sldId="299"/>
            <ac:spMk id="11" creationId="{A6D87845-294F-40CB-BC48-46455460D292}"/>
          </ac:spMkLst>
        </pc:spChg>
        <pc:spChg chg="add mod">
          <ac:chgData name="Josh Wells" userId="b4e6e8a058fd5eea" providerId="LiveId" clId="{DB738194-296C-45FE-B631-5F289061FAB7}" dt="2022-05-19T04:19:09.657" v="6041" actId="255"/>
          <ac:spMkLst>
            <pc:docMk/>
            <pc:sldMk cId="3039443072" sldId="299"/>
            <ac:spMk id="15" creationId="{0D02A247-B0D1-5EF9-487D-F98EBF2620FB}"/>
          </ac:spMkLst>
        </pc:spChg>
        <pc:spChg chg="add">
          <ac:chgData name="Josh Wells" userId="b4e6e8a058fd5eea" providerId="LiveId" clId="{DB738194-296C-45FE-B631-5F289061FAB7}" dt="2022-05-19T04:03:40.362" v="5640" actId="26606"/>
          <ac:spMkLst>
            <pc:docMk/>
            <pc:sldMk cId="3039443072" sldId="299"/>
            <ac:spMk id="18" creationId="{A98FD4FC-479A-4C2B-84A5-CF81E055FBC0}"/>
          </ac:spMkLst>
        </pc:spChg>
        <pc:spChg chg="add">
          <ac:chgData name="Josh Wells" userId="b4e6e8a058fd5eea" providerId="LiveId" clId="{DB738194-296C-45FE-B631-5F289061FAB7}" dt="2022-05-19T04:03:40.362" v="5640" actId="26606"/>
          <ac:spMkLst>
            <pc:docMk/>
            <pc:sldMk cId="3039443072" sldId="299"/>
            <ac:spMk id="20" creationId="{37D54B6C-87D0-4C03-8335-3955179D2B5B}"/>
          </ac:spMkLst>
        </pc:spChg>
        <pc:picChg chg="add mod">
          <ac:chgData name="Josh Wells" userId="b4e6e8a058fd5eea" providerId="LiveId" clId="{DB738194-296C-45FE-B631-5F289061FAB7}" dt="2022-05-19T04:03:40.362" v="5640" actId="26606"/>
          <ac:picMkLst>
            <pc:docMk/>
            <pc:sldMk cId="3039443072" sldId="299"/>
            <ac:picMk id="4" creationId="{4DD7E962-28C3-CCAD-ECEB-601D4A62A985}"/>
          </ac:picMkLst>
        </pc:picChg>
      </pc:sldChg>
      <pc:sldChg chg="addSp delSp modSp new mod setBg modNotesTx">
        <pc:chgData name="Josh Wells" userId="b4e6e8a058fd5eea" providerId="LiveId" clId="{DB738194-296C-45FE-B631-5F289061FAB7}" dt="2022-05-19T05:05:33.477" v="9289" actId="20577"/>
        <pc:sldMkLst>
          <pc:docMk/>
          <pc:sldMk cId="394050044" sldId="300"/>
        </pc:sldMkLst>
        <pc:spChg chg="mod">
          <ac:chgData name="Josh Wells" userId="b4e6e8a058fd5eea" providerId="LiveId" clId="{DB738194-296C-45FE-B631-5F289061FAB7}" dt="2022-05-19T04:29:00.645" v="6349" actId="20577"/>
          <ac:spMkLst>
            <pc:docMk/>
            <pc:sldMk cId="394050044" sldId="300"/>
            <ac:spMk id="2" creationId="{A844332F-03CE-971A-4633-7CC5FED01F26}"/>
          </ac:spMkLst>
        </pc:spChg>
        <pc:spChg chg="del">
          <ac:chgData name="Josh Wells" userId="b4e6e8a058fd5eea" providerId="LiveId" clId="{DB738194-296C-45FE-B631-5F289061FAB7}" dt="2022-05-19T04:28:09.618" v="6334"/>
          <ac:spMkLst>
            <pc:docMk/>
            <pc:sldMk cId="394050044" sldId="300"/>
            <ac:spMk id="3" creationId="{4088F9DF-7BD2-4F72-B325-0B8824F521F3}"/>
          </ac:spMkLst>
        </pc:spChg>
        <pc:spChg chg="add mod">
          <ac:chgData name="Josh Wells" userId="b4e6e8a058fd5eea" providerId="LiveId" clId="{DB738194-296C-45FE-B631-5F289061FAB7}" dt="2022-05-19T05:04:34.355" v="9087" actId="20577"/>
          <ac:spMkLst>
            <pc:docMk/>
            <pc:sldMk cId="394050044" sldId="300"/>
            <ac:spMk id="8" creationId="{045E8C72-6363-EA02-80E1-E3C00FA3A01A}"/>
          </ac:spMkLst>
        </pc:spChg>
        <pc:spChg chg="add">
          <ac:chgData name="Josh Wells" userId="b4e6e8a058fd5eea" providerId="LiveId" clId="{DB738194-296C-45FE-B631-5F289061FAB7}" dt="2022-05-19T04:28:19.573" v="6335" actId="26606"/>
          <ac:spMkLst>
            <pc:docMk/>
            <pc:sldMk cId="394050044" sldId="300"/>
            <ac:spMk id="11" creationId="{98761467-7640-47B1-90D4-04ADAD632C96}"/>
          </ac:spMkLst>
        </pc:spChg>
        <pc:spChg chg="add">
          <ac:chgData name="Josh Wells" userId="b4e6e8a058fd5eea" providerId="LiveId" clId="{DB738194-296C-45FE-B631-5F289061FAB7}" dt="2022-05-19T04:28:19.573" v="6335" actId="26606"/>
          <ac:spMkLst>
            <pc:docMk/>
            <pc:sldMk cId="394050044" sldId="300"/>
            <ac:spMk id="13" creationId="{738B1503-6FE9-46B4-9354-E943D91B11A3}"/>
          </ac:spMkLst>
        </pc:spChg>
        <pc:picChg chg="add mod">
          <ac:chgData name="Josh Wells" userId="b4e6e8a058fd5eea" providerId="LiveId" clId="{DB738194-296C-45FE-B631-5F289061FAB7}" dt="2022-05-19T04:30:12" v="6469" actId="1076"/>
          <ac:picMkLst>
            <pc:docMk/>
            <pc:sldMk cId="394050044" sldId="300"/>
            <ac:picMk id="4" creationId="{66C83616-92F4-B0D4-62F6-C043B96810FF}"/>
          </ac:picMkLst>
        </pc:picChg>
      </pc:sldChg>
      <pc:sldChg chg="addSp modSp new mod setBg modNotesTx">
        <pc:chgData name="Josh Wells" userId="b4e6e8a058fd5eea" providerId="LiveId" clId="{DB738194-296C-45FE-B631-5F289061FAB7}" dt="2022-05-19T04:59:49.781" v="8713" actId="20577"/>
        <pc:sldMkLst>
          <pc:docMk/>
          <pc:sldMk cId="1655837945" sldId="301"/>
        </pc:sldMkLst>
        <pc:spChg chg="mod">
          <ac:chgData name="Josh Wells" userId="b4e6e8a058fd5eea" providerId="LiveId" clId="{DB738194-296C-45FE-B631-5F289061FAB7}" dt="2022-05-19T04:43:39.780" v="7180" actId="20577"/>
          <ac:spMkLst>
            <pc:docMk/>
            <pc:sldMk cId="1655837945" sldId="301"/>
            <ac:spMk id="2" creationId="{7D52F507-FD70-09F1-CF81-30F5BF7C4DBB}"/>
          </ac:spMkLst>
        </pc:spChg>
        <pc:spChg chg="mod">
          <ac:chgData name="Josh Wells" userId="b4e6e8a058fd5eea" providerId="LiveId" clId="{DB738194-296C-45FE-B631-5F289061FAB7}" dt="2022-05-19T04:59:49.781" v="8713" actId="20577"/>
          <ac:spMkLst>
            <pc:docMk/>
            <pc:sldMk cId="1655837945" sldId="301"/>
            <ac:spMk id="3" creationId="{8C7E5FDF-FC15-EDFF-3C32-4FC09118034C}"/>
          </ac:spMkLst>
        </pc:spChg>
        <pc:spChg chg="add">
          <ac:chgData name="Josh Wells" userId="b4e6e8a058fd5eea" providerId="LiveId" clId="{DB738194-296C-45FE-B631-5F289061FAB7}" dt="2022-05-19T04:43:13.379" v="7140" actId="26606"/>
          <ac:spMkLst>
            <pc:docMk/>
            <pc:sldMk cId="1655837945" sldId="301"/>
            <ac:spMk id="9" creationId="{A98FD4FC-479A-4C2B-84A5-CF81E055FBC0}"/>
          </ac:spMkLst>
        </pc:spChg>
        <pc:spChg chg="add">
          <ac:chgData name="Josh Wells" userId="b4e6e8a058fd5eea" providerId="LiveId" clId="{DB738194-296C-45FE-B631-5F289061FAB7}" dt="2022-05-19T04:43:13.379" v="7140" actId="26606"/>
          <ac:spMkLst>
            <pc:docMk/>
            <pc:sldMk cId="1655837945" sldId="301"/>
            <ac:spMk id="11" creationId="{37D54B6C-87D0-4C03-8335-3955179D2B5B}"/>
          </ac:spMkLst>
        </pc:spChg>
        <pc:picChg chg="add mod">
          <ac:chgData name="Josh Wells" userId="b4e6e8a058fd5eea" providerId="LiveId" clId="{DB738194-296C-45FE-B631-5F289061FAB7}" dt="2022-05-19T04:43:18.470" v="7142" actId="1076"/>
          <ac:picMkLst>
            <pc:docMk/>
            <pc:sldMk cId="1655837945" sldId="301"/>
            <ac:picMk id="4" creationId="{243C5AA1-95D5-F5BB-05A5-5F0707F17465}"/>
          </ac:picMkLst>
        </pc:picChg>
      </pc:sldChg>
      <pc:sldChg chg="addSp delSp modSp new mod setBg modNotesTx">
        <pc:chgData name="Josh Wells" userId="b4e6e8a058fd5eea" providerId="LiveId" clId="{DB738194-296C-45FE-B631-5F289061FAB7}" dt="2022-05-19T04:53:28.853" v="8488" actId="255"/>
        <pc:sldMkLst>
          <pc:docMk/>
          <pc:sldMk cId="1665468087" sldId="302"/>
        </pc:sldMkLst>
        <pc:spChg chg="mod">
          <ac:chgData name="Josh Wells" userId="b4e6e8a058fd5eea" providerId="LiveId" clId="{DB738194-296C-45FE-B631-5F289061FAB7}" dt="2022-05-19T04:50:00.171" v="7897" actId="20577"/>
          <ac:spMkLst>
            <pc:docMk/>
            <pc:sldMk cId="1665468087" sldId="302"/>
            <ac:spMk id="2" creationId="{FDC917DB-D80B-6EB9-C634-B11FBBAE7F82}"/>
          </ac:spMkLst>
        </pc:spChg>
        <pc:spChg chg="del">
          <ac:chgData name="Josh Wells" userId="b4e6e8a058fd5eea" providerId="LiveId" clId="{DB738194-296C-45FE-B631-5F289061FAB7}" dt="2022-05-19T04:49:31.119" v="7850"/>
          <ac:spMkLst>
            <pc:docMk/>
            <pc:sldMk cId="1665468087" sldId="302"/>
            <ac:spMk id="3" creationId="{4E199C09-0EA6-E0F1-2DAF-57C3C29542CA}"/>
          </ac:spMkLst>
        </pc:spChg>
        <pc:spChg chg="add mod">
          <ac:chgData name="Josh Wells" userId="b4e6e8a058fd5eea" providerId="LiveId" clId="{DB738194-296C-45FE-B631-5F289061FAB7}" dt="2022-05-19T04:53:28.853" v="8488" actId="255"/>
          <ac:spMkLst>
            <pc:docMk/>
            <pc:sldMk cId="1665468087" sldId="302"/>
            <ac:spMk id="8" creationId="{5FAFE051-2D59-0D28-8A3E-4084BDBCE904}"/>
          </ac:spMkLst>
        </pc:spChg>
        <pc:spChg chg="add">
          <ac:chgData name="Josh Wells" userId="b4e6e8a058fd5eea" providerId="LiveId" clId="{DB738194-296C-45FE-B631-5F289061FAB7}" dt="2022-05-19T04:49:33.259" v="7851" actId="26606"/>
          <ac:spMkLst>
            <pc:docMk/>
            <pc:sldMk cId="1665468087" sldId="302"/>
            <ac:spMk id="11" creationId="{A98FD4FC-479A-4C2B-84A5-CF81E055FBC0}"/>
          </ac:spMkLst>
        </pc:spChg>
        <pc:spChg chg="add">
          <ac:chgData name="Josh Wells" userId="b4e6e8a058fd5eea" providerId="LiveId" clId="{DB738194-296C-45FE-B631-5F289061FAB7}" dt="2022-05-19T04:49:33.259" v="7851" actId="26606"/>
          <ac:spMkLst>
            <pc:docMk/>
            <pc:sldMk cId="1665468087" sldId="302"/>
            <ac:spMk id="13" creationId="{37D54B6C-87D0-4C03-8335-3955179D2B5B}"/>
          </ac:spMkLst>
        </pc:spChg>
        <pc:picChg chg="add mod">
          <ac:chgData name="Josh Wells" userId="b4e6e8a058fd5eea" providerId="LiveId" clId="{DB738194-296C-45FE-B631-5F289061FAB7}" dt="2022-05-19T04:49:40.120" v="7853" actId="1076"/>
          <ac:picMkLst>
            <pc:docMk/>
            <pc:sldMk cId="1665468087" sldId="302"/>
            <ac:picMk id="4" creationId="{6B58C24C-01EE-CD82-518A-51BBAF29B428}"/>
          </ac:picMkLst>
        </pc:picChg>
      </pc:sldChg>
      <pc:sldChg chg="new del">
        <pc:chgData name="Josh Wells" userId="b4e6e8a058fd5eea" providerId="LiveId" clId="{DB738194-296C-45FE-B631-5F289061FAB7}" dt="2022-05-19T04:53:50.366" v="8492" actId="47"/>
        <pc:sldMkLst>
          <pc:docMk/>
          <pc:sldMk cId="1413014377" sldId="303"/>
        </pc:sldMkLst>
      </pc:sldChg>
      <pc:sldChg chg="addSp delSp modSp add mod setBg modAnim delDesignElem modNotesTx">
        <pc:chgData name="Josh Wells" userId="b4e6e8a058fd5eea" providerId="LiveId" clId="{DB738194-296C-45FE-B631-5F289061FAB7}" dt="2022-05-19T04:55:33.065" v="8711" actId="20577"/>
        <pc:sldMkLst>
          <pc:docMk/>
          <pc:sldMk cId="913918146" sldId="304"/>
        </pc:sldMkLst>
        <pc:spChg chg="mod">
          <ac:chgData name="Josh Wells" userId="b4e6e8a058fd5eea" providerId="LiveId" clId="{DB738194-296C-45FE-B631-5F289061FAB7}" dt="2022-05-19T04:54:14.026" v="8519" actId="20577"/>
          <ac:spMkLst>
            <pc:docMk/>
            <pc:sldMk cId="913918146" sldId="304"/>
            <ac:spMk id="2" creationId="{BB7CBF62-820D-47BB-8A67-6EC504BAAEFA}"/>
          </ac:spMkLst>
        </pc:spChg>
        <pc:spChg chg="add">
          <ac:chgData name="Josh Wells" userId="b4e6e8a058fd5eea" providerId="LiveId" clId="{DB738194-296C-45FE-B631-5F289061FAB7}" dt="2022-05-19T04:54:04.859" v="8495" actId="26606"/>
          <ac:spMkLst>
            <pc:docMk/>
            <pc:sldMk cId="913918146" sldId="304"/>
            <ac:spMk id="12" creationId="{72CA733A-8D25-4E63-8273-CC14052E0E8A}"/>
          </ac:spMkLst>
        </pc:spChg>
        <pc:spChg chg="del">
          <ac:chgData name="Josh Wells" userId="b4e6e8a058fd5eea" providerId="LiveId" clId="{DB738194-296C-45FE-B631-5F289061FAB7}" dt="2022-05-19T04:53:48.822" v="8491"/>
          <ac:spMkLst>
            <pc:docMk/>
            <pc:sldMk cId="913918146" sldId="304"/>
            <ac:spMk id="16" creationId="{72CA733A-8D25-4E63-8273-CC14052E0E8A}"/>
          </ac:spMkLst>
        </pc:spChg>
        <pc:picChg chg="del">
          <ac:chgData name="Josh Wells" userId="b4e6e8a058fd5eea" providerId="LiveId" clId="{DB738194-296C-45FE-B631-5F289061FAB7}" dt="2022-05-19T04:53:53.087" v="8493" actId="478"/>
          <ac:picMkLst>
            <pc:docMk/>
            <pc:sldMk cId="913918146" sldId="304"/>
            <ac:picMk id="6" creationId="{86509753-F1FA-C86D-1C18-CB11A408B9EB}"/>
          </ac:picMkLst>
        </pc:picChg>
        <pc:picChg chg="add mod">
          <ac:chgData name="Josh Wells" userId="b4e6e8a058fd5eea" providerId="LiveId" clId="{DB738194-296C-45FE-B631-5F289061FAB7}" dt="2022-05-19T04:54:07.691" v="8496" actId="208"/>
          <ac:picMkLst>
            <pc:docMk/>
            <pc:sldMk cId="913918146" sldId="304"/>
            <ac:picMk id="7" creationId="{C1B38ED7-3B68-6729-9A1F-ACD01D3844E6}"/>
          </ac:picMkLst>
        </pc:picChg>
        <pc:picChg chg="add">
          <ac:chgData name="Josh Wells" userId="b4e6e8a058fd5eea" providerId="LiveId" clId="{DB738194-296C-45FE-B631-5F289061FAB7}" dt="2022-05-19T04:54:04.859" v="8495" actId="26606"/>
          <ac:picMkLst>
            <pc:docMk/>
            <pc:sldMk cId="913918146" sldId="304"/>
            <ac:picMk id="14" creationId="{2BFB581C-2142-4222-9A3B-905AD6C09535}"/>
          </ac:picMkLst>
        </pc:picChg>
        <pc:picChg chg="del">
          <ac:chgData name="Josh Wells" userId="b4e6e8a058fd5eea" providerId="LiveId" clId="{DB738194-296C-45FE-B631-5F289061FAB7}" dt="2022-05-19T04:53:48.822" v="8491"/>
          <ac:picMkLst>
            <pc:docMk/>
            <pc:sldMk cId="913918146" sldId="304"/>
            <ac:picMk id="18" creationId="{2BFB581C-2142-4222-9A3B-905AD6C09535}"/>
          </ac:picMkLst>
        </pc:picChg>
      </pc:sldChg>
      <pc:sldChg chg="modSp new mod">
        <pc:chgData name="Josh Wells" userId="b4e6e8a058fd5eea" providerId="LiveId" clId="{DB738194-296C-45FE-B631-5F289061FAB7}" dt="2022-05-19T05:03:39.787" v="8995" actId="313"/>
        <pc:sldMkLst>
          <pc:docMk/>
          <pc:sldMk cId="2603952863" sldId="305"/>
        </pc:sldMkLst>
        <pc:spChg chg="mod">
          <ac:chgData name="Josh Wells" userId="b4e6e8a058fd5eea" providerId="LiveId" clId="{DB738194-296C-45FE-B631-5F289061FAB7}" dt="2022-05-19T05:00:52.376" v="8721" actId="20577"/>
          <ac:spMkLst>
            <pc:docMk/>
            <pc:sldMk cId="2603952863" sldId="305"/>
            <ac:spMk id="2" creationId="{2D3E3194-F717-F903-94E6-D62CFA0BF4FF}"/>
          </ac:spMkLst>
        </pc:spChg>
        <pc:spChg chg="mod">
          <ac:chgData name="Josh Wells" userId="b4e6e8a058fd5eea" providerId="LiveId" clId="{DB738194-296C-45FE-B631-5F289061FAB7}" dt="2022-05-19T05:03:39.787" v="8995" actId="313"/>
          <ac:spMkLst>
            <pc:docMk/>
            <pc:sldMk cId="2603952863" sldId="305"/>
            <ac:spMk id="3" creationId="{9DF07217-55DE-608C-23F9-60D4A4067476}"/>
          </ac:spMkLst>
        </pc:spChg>
      </pc:sldChg>
      <pc:sldChg chg="addSp modSp new mod ord setBg modNotesTx">
        <pc:chgData name="Josh Wells" userId="b4e6e8a058fd5eea" providerId="LiveId" clId="{DB738194-296C-45FE-B631-5F289061FAB7}" dt="2022-05-19T05:36:03.702" v="12854"/>
        <pc:sldMkLst>
          <pc:docMk/>
          <pc:sldMk cId="1931933255" sldId="306"/>
        </pc:sldMkLst>
        <pc:spChg chg="mod">
          <ac:chgData name="Josh Wells" userId="b4e6e8a058fd5eea" providerId="LiveId" clId="{DB738194-296C-45FE-B631-5F289061FAB7}" dt="2022-05-19T05:30:41.678" v="12263" actId="26606"/>
          <ac:spMkLst>
            <pc:docMk/>
            <pc:sldMk cId="1931933255" sldId="306"/>
            <ac:spMk id="2" creationId="{287BC673-20D0-7A6D-D21E-E905D256355B}"/>
          </ac:spMkLst>
        </pc:spChg>
        <pc:spChg chg="mod">
          <ac:chgData name="Josh Wells" userId="b4e6e8a058fd5eea" providerId="LiveId" clId="{DB738194-296C-45FE-B631-5F289061FAB7}" dt="2022-05-19T05:32:59.951" v="12638" actId="20577"/>
          <ac:spMkLst>
            <pc:docMk/>
            <pc:sldMk cId="1931933255" sldId="306"/>
            <ac:spMk id="3" creationId="{AD4B1020-AEB0-273A-A912-716DA2EA7B1A}"/>
          </ac:spMkLst>
        </pc:spChg>
        <pc:spChg chg="add">
          <ac:chgData name="Josh Wells" userId="b4e6e8a058fd5eea" providerId="LiveId" clId="{DB738194-296C-45FE-B631-5F289061FAB7}" dt="2022-05-19T05:30:41.678" v="12263" actId="26606"/>
          <ac:spMkLst>
            <pc:docMk/>
            <pc:sldMk cId="1931933255" sldId="306"/>
            <ac:spMk id="10" creationId="{95CB840F-8E41-4CA5-B79B-25CC80AD234A}"/>
          </ac:spMkLst>
        </pc:spChg>
        <pc:picChg chg="add mod">
          <ac:chgData name="Josh Wells" userId="b4e6e8a058fd5eea" providerId="LiveId" clId="{DB738194-296C-45FE-B631-5F289061FAB7}" dt="2022-05-19T05:30:58.332" v="12264" actId="1440"/>
          <ac:picMkLst>
            <pc:docMk/>
            <pc:sldMk cId="1931933255" sldId="306"/>
            <ac:picMk id="5" creationId="{23495334-3842-253B-BB74-E626816F024B}"/>
          </ac:picMkLst>
        </pc:picChg>
      </pc:sldChg>
      <pc:sldChg chg="addSp delSp modSp new mod setBg">
        <pc:chgData name="Josh Wells" userId="b4e6e8a058fd5eea" providerId="LiveId" clId="{DB738194-296C-45FE-B631-5F289061FAB7}" dt="2022-05-19T05:39:38.235" v="12870" actId="26606"/>
        <pc:sldMkLst>
          <pc:docMk/>
          <pc:sldMk cId="3625511783" sldId="307"/>
        </pc:sldMkLst>
        <pc:spChg chg="mod">
          <ac:chgData name="Josh Wells" userId="b4e6e8a058fd5eea" providerId="LiveId" clId="{DB738194-296C-45FE-B631-5F289061FAB7}" dt="2022-05-19T05:39:38.235" v="12870" actId="26606"/>
          <ac:spMkLst>
            <pc:docMk/>
            <pc:sldMk cId="3625511783" sldId="307"/>
            <ac:spMk id="2" creationId="{7CCCC14D-C71B-A34B-0032-C017126EAF27}"/>
          </ac:spMkLst>
        </pc:spChg>
        <pc:spChg chg="del">
          <ac:chgData name="Josh Wells" userId="b4e6e8a058fd5eea" providerId="LiveId" clId="{DB738194-296C-45FE-B631-5F289061FAB7}" dt="2022-05-19T05:36:39.160" v="12869" actId="26606"/>
          <ac:spMkLst>
            <pc:docMk/>
            <pc:sldMk cId="3625511783" sldId="307"/>
            <ac:spMk id="3" creationId="{3DCDE689-98BD-2621-255D-2D6318D44AEA}"/>
          </ac:spMkLst>
        </pc:spChg>
        <pc:spChg chg="add del">
          <ac:chgData name="Josh Wells" userId="b4e6e8a058fd5eea" providerId="LiveId" clId="{DB738194-296C-45FE-B631-5F289061FAB7}" dt="2022-05-19T05:39:38.235" v="12870" actId="26606"/>
          <ac:spMkLst>
            <pc:docMk/>
            <pc:sldMk cId="3625511783" sldId="307"/>
            <ac:spMk id="10" creationId="{766CDA4A-6CAA-4FED-A424-FF9D363E93C1}"/>
          </ac:spMkLst>
        </pc:spChg>
        <pc:spChg chg="add">
          <ac:chgData name="Josh Wells" userId="b4e6e8a058fd5eea" providerId="LiveId" clId="{DB738194-296C-45FE-B631-5F289061FAB7}" dt="2022-05-19T05:39:38.235" v="12870" actId="26606"/>
          <ac:spMkLst>
            <pc:docMk/>
            <pc:sldMk cId="3625511783" sldId="307"/>
            <ac:spMk id="17" creationId="{886D4A05-AFD9-4D13-98E7-B23E4C9D785A}"/>
          </ac:spMkLst>
        </pc:spChg>
        <pc:picChg chg="add mod">
          <ac:chgData name="Josh Wells" userId="b4e6e8a058fd5eea" providerId="LiveId" clId="{DB738194-296C-45FE-B631-5F289061FAB7}" dt="2022-05-19T05:39:38.235" v="12870" actId="26606"/>
          <ac:picMkLst>
            <pc:docMk/>
            <pc:sldMk cId="3625511783" sldId="307"/>
            <ac:picMk id="7" creationId="{DEEE3B92-B7D4-82BD-69DF-03FE82408FDD}"/>
          </ac:picMkLst>
        </pc:picChg>
        <pc:picChg chg="add del">
          <ac:chgData name="Josh Wells" userId="b4e6e8a058fd5eea" providerId="LiveId" clId="{DB738194-296C-45FE-B631-5F289061FAB7}" dt="2022-05-19T05:39:38.235" v="12870" actId="26606"/>
          <ac:picMkLst>
            <pc:docMk/>
            <pc:sldMk cId="3625511783" sldId="307"/>
            <ac:picMk id="12" creationId="{9B0DB875-49E3-4B9D-8AAE-D81A127B6647}"/>
          </ac:picMkLst>
        </pc:picChg>
      </pc:sldChg>
    </pc:docChg>
  </pc:docChgLst>
  <pc:docChgLst>
    <pc:chgData name="Josh Wells" userId="b4e6e8a058fd5eea" providerId="LiveId" clId="{DCAE0532-CEAF-47B9-8E7A-F7D74819B97E}"/>
    <pc:docChg chg="undo custSel addSld delSld modSld">
      <pc:chgData name="Josh Wells" userId="b4e6e8a058fd5eea" providerId="LiveId" clId="{DCAE0532-CEAF-47B9-8E7A-F7D74819B97E}" dt="2022-03-10T01:29:28.409" v="4369" actId="20577"/>
      <pc:docMkLst>
        <pc:docMk/>
      </pc:docMkLst>
      <pc:sldChg chg="modSp new mod">
        <pc:chgData name="Josh Wells" userId="b4e6e8a058fd5eea" providerId="LiveId" clId="{DCAE0532-CEAF-47B9-8E7A-F7D74819B97E}" dt="2022-03-09T23:38:57.832" v="183" actId="20577"/>
        <pc:sldMkLst>
          <pc:docMk/>
          <pc:sldMk cId="3228161019" sldId="280"/>
        </pc:sldMkLst>
        <pc:spChg chg="mod">
          <ac:chgData name="Josh Wells" userId="b4e6e8a058fd5eea" providerId="LiveId" clId="{DCAE0532-CEAF-47B9-8E7A-F7D74819B97E}" dt="2022-03-09T18:44:36.458" v="21" actId="20577"/>
          <ac:spMkLst>
            <pc:docMk/>
            <pc:sldMk cId="3228161019" sldId="280"/>
            <ac:spMk id="2" creationId="{AE503523-FA08-4059-92BA-155FFB2577CF}"/>
          </ac:spMkLst>
        </pc:spChg>
        <pc:spChg chg="mod">
          <ac:chgData name="Josh Wells" userId="b4e6e8a058fd5eea" providerId="LiveId" clId="{DCAE0532-CEAF-47B9-8E7A-F7D74819B97E}" dt="2022-03-09T23:38:57.832" v="183" actId="20577"/>
          <ac:spMkLst>
            <pc:docMk/>
            <pc:sldMk cId="3228161019" sldId="280"/>
            <ac:spMk id="3" creationId="{D3FBB6BE-34B1-4159-A9DB-4BD064402979}"/>
          </ac:spMkLst>
        </pc:spChg>
      </pc:sldChg>
      <pc:sldChg chg="modSp new mod">
        <pc:chgData name="Josh Wells" userId="b4e6e8a058fd5eea" providerId="LiveId" clId="{DCAE0532-CEAF-47B9-8E7A-F7D74819B97E}" dt="2022-03-09T23:43:26.275" v="854" actId="20577"/>
        <pc:sldMkLst>
          <pc:docMk/>
          <pc:sldMk cId="1842851342" sldId="281"/>
        </pc:sldMkLst>
        <pc:spChg chg="mod">
          <ac:chgData name="Josh Wells" userId="b4e6e8a058fd5eea" providerId="LiveId" clId="{DCAE0532-CEAF-47B9-8E7A-F7D74819B97E}" dt="2022-03-09T23:40:45.014" v="500" actId="20577"/>
          <ac:spMkLst>
            <pc:docMk/>
            <pc:sldMk cId="1842851342" sldId="281"/>
            <ac:spMk id="2" creationId="{2672CDEE-9EB6-428E-90C5-FEB848985836}"/>
          </ac:spMkLst>
        </pc:spChg>
        <pc:spChg chg="mod">
          <ac:chgData name="Josh Wells" userId="b4e6e8a058fd5eea" providerId="LiveId" clId="{DCAE0532-CEAF-47B9-8E7A-F7D74819B97E}" dt="2022-03-09T23:43:26.275" v="854" actId="20577"/>
          <ac:spMkLst>
            <pc:docMk/>
            <pc:sldMk cId="1842851342" sldId="281"/>
            <ac:spMk id="3" creationId="{83EA986A-4517-4681-A504-602DCCF82851}"/>
          </ac:spMkLst>
        </pc:spChg>
      </pc:sldChg>
      <pc:sldChg chg="modSp new mod">
        <pc:chgData name="Josh Wells" userId="b4e6e8a058fd5eea" providerId="LiveId" clId="{DCAE0532-CEAF-47B9-8E7A-F7D74819B97E}" dt="2022-03-09T23:47:00.774" v="1202" actId="20577"/>
        <pc:sldMkLst>
          <pc:docMk/>
          <pc:sldMk cId="1849728417" sldId="282"/>
        </pc:sldMkLst>
        <pc:spChg chg="mod">
          <ac:chgData name="Josh Wells" userId="b4e6e8a058fd5eea" providerId="LiveId" clId="{DCAE0532-CEAF-47B9-8E7A-F7D74819B97E}" dt="2022-03-09T23:43:33.817" v="858" actId="20577"/>
          <ac:spMkLst>
            <pc:docMk/>
            <pc:sldMk cId="1849728417" sldId="282"/>
            <ac:spMk id="2" creationId="{4071D1B3-841A-4E7A-B004-C55A0BDD37A8}"/>
          </ac:spMkLst>
        </pc:spChg>
        <pc:spChg chg="mod">
          <ac:chgData name="Josh Wells" userId="b4e6e8a058fd5eea" providerId="LiveId" clId="{DCAE0532-CEAF-47B9-8E7A-F7D74819B97E}" dt="2022-03-09T23:47:00.774" v="1202" actId="20577"/>
          <ac:spMkLst>
            <pc:docMk/>
            <pc:sldMk cId="1849728417" sldId="282"/>
            <ac:spMk id="3" creationId="{AA21EFE9-270C-49BF-8082-DF480314B0F4}"/>
          </ac:spMkLst>
        </pc:spChg>
      </pc:sldChg>
      <pc:sldChg chg="modSp new mod">
        <pc:chgData name="Josh Wells" userId="b4e6e8a058fd5eea" providerId="LiveId" clId="{DCAE0532-CEAF-47B9-8E7A-F7D74819B97E}" dt="2022-03-09T23:55:29.929" v="2086" actId="20577"/>
        <pc:sldMkLst>
          <pc:docMk/>
          <pc:sldMk cId="229600987" sldId="283"/>
        </pc:sldMkLst>
        <pc:spChg chg="mod">
          <ac:chgData name="Josh Wells" userId="b4e6e8a058fd5eea" providerId="LiveId" clId="{DCAE0532-CEAF-47B9-8E7A-F7D74819B97E}" dt="2022-03-09T23:47:50.324" v="1209" actId="20577"/>
          <ac:spMkLst>
            <pc:docMk/>
            <pc:sldMk cId="229600987" sldId="283"/>
            <ac:spMk id="2" creationId="{F2AD0721-4102-470E-98A9-F17C66055000}"/>
          </ac:spMkLst>
        </pc:spChg>
        <pc:spChg chg="mod">
          <ac:chgData name="Josh Wells" userId="b4e6e8a058fd5eea" providerId="LiveId" clId="{DCAE0532-CEAF-47B9-8E7A-F7D74819B97E}" dt="2022-03-09T23:55:29.929" v="2086" actId="20577"/>
          <ac:spMkLst>
            <pc:docMk/>
            <pc:sldMk cId="229600987" sldId="283"/>
            <ac:spMk id="3" creationId="{40F5693C-D42A-4E1B-9864-CBBD880B6EAE}"/>
          </ac:spMkLst>
        </pc:spChg>
      </pc:sldChg>
      <pc:sldChg chg="modSp new mod">
        <pc:chgData name="Josh Wells" userId="b4e6e8a058fd5eea" providerId="LiveId" clId="{DCAE0532-CEAF-47B9-8E7A-F7D74819B97E}" dt="2022-03-09T23:57:00.567" v="2287" actId="20577"/>
        <pc:sldMkLst>
          <pc:docMk/>
          <pc:sldMk cId="166617335" sldId="284"/>
        </pc:sldMkLst>
        <pc:spChg chg="mod">
          <ac:chgData name="Josh Wells" userId="b4e6e8a058fd5eea" providerId="LiveId" clId="{DCAE0532-CEAF-47B9-8E7A-F7D74819B97E}" dt="2022-03-09T23:57:00.567" v="2287" actId="20577"/>
          <ac:spMkLst>
            <pc:docMk/>
            <pc:sldMk cId="166617335" sldId="284"/>
            <ac:spMk id="2" creationId="{932B6470-40F2-4C59-8F9F-20B6C8ADC9F3}"/>
          </ac:spMkLst>
        </pc:spChg>
        <pc:spChg chg="mod">
          <ac:chgData name="Josh Wells" userId="b4e6e8a058fd5eea" providerId="LiveId" clId="{DCAE0532-CEAF-47B9-8E7A-F7D74819B97E}" dt="2022-03-09T23:56:52.303" v="2259" actId="20577"/>
          <ac:spMkLst>
            <pc:docMk/>
            <pc:sldMk cId="166617335" sldId="284"/>
            <ac:spMk id="3" creationId="{03513E3F-059E-4441-8813-A6FEC97DA451}"/>
          </ac:spMkLst>
        </pc:spChg>
      </pc:sldChg>
      <pc:sldChg chg="modSp new del mod">
        <pc:chgData name="Josh Wells" userId="b4e6e8a058fd5eea" providerId="LiveId" clId="{DCAE0532-CEAF-47B9-8E7A-F7D74819B97E}" dt="2022-03-09T23:51:00.806" v="1577" actId="47"/>
        <pc:sldMkLst>
          <pc:docMk/>
          <pc:sldMk cId="1608224161" sldId="284"/>
        </pc:sldMkLst>
        <pc:spChg chg="mod">
          <ac:chgData name="Josh Wells" userId="b4e6e8a058fd5eea" providerId="LiveId" clId="{DCAE0532-CEAF-47B9-8E7A-F7D74819B97E}" dt="2022-03-09T23:49:41.208" v="1523" actId="20577"/>
          <ac:spMkLst>
            <pc:docMk/>
            <pc:sldMk cId="1608224161" sldId="284"/>
            <ac:spMk id="2" creationId="{5F389231-FE45-4DB3-8D99-1B2C56AFFD85}"/>
          </ac:spMkLst>
        </pc:spChg>
        <pc:spChg chg="mod">
          <ac:chgData name="Josh Wells" userId="b4e6e8a058fd5eea" providerId="LiveId" clId="{DCAE0532-CEAF-47B9-8E7A-F7D74819B97E}" dt="2022-03-09T23:50:02.177" v="1576" actId="20577"/>
          <ac:spMkLst>
            <pc:docMk/>
            <pc:sldMk cId="1608224161" sldId="284"/>
            <ac:spMk id="3" creationId="{62DBDF9C-6512-4369-AC44-CFFCA4D34B57}"/>
          </ac:spMkLst>
        </pc:spChg>
      </pc:sldChg>
      <pc:sldChg chg="modSp new mod">
        <pc:chgData name="Josh Wells" userId="b4e6e8a058fd5eea" providerId="LiveId" clId="{DCAE0532-CEAF-47B9-8E7A-F7D74819B97E}" dt="2022-03-10T00:08:46.958" v="3263" actId="20577"/>
        <pc:sldMkLst>
          <pc:docMk/>
          <pc:sldMk cId="3746966912" sldId="285"/>
        </pc:sldMkLst>
        <pc:spChg chg="mod">
          <ac:chgData name="Josh Wells" userId="b4e6e8a058fd5eea" providerId="LiveId" clId="{DCAE0532-CEAF-47B9-8E7A-F7D74819B97E}" dt="2022-03-10T00:02:31.983" v="2356" actId="20577"/>
          <ac:spMkLst>
            <pc:docMk/>
            <pc:sldMk cId="3746966912" sldId="285"/>
            <ac:spMk id="2" creationId="{1D8B4F4E-55A9-424E-B7E6-30B43782B765}"/>
          </ac:spMkLst>
        </pc:spChg>
        <pc:spChg chg="mod">
          <ac:chgData name="Josh Wells" userId="b4e6e8a058fd5eea" providerId="LiveId" clId="{DCAE0532-CEAF-47B9-8E7A-F7D74819B97E}" dt="2022-03-10T00:08:46.958" v="3263" actId="20577"/>
          <ac:spMkLst>
            <pc:docMk/>
            <pc:sldMk cId="3746966912" sldId="285"/>
            <ac:spMk id="3" creationId="{DF3E4A8B-B109-4291-9617-B2FA2974E4F8}"/>
          </ac:spMkLst>
        </pc:spChg>
      </pc:sldChg>
      <pc:sldChg chg="addSp delSp modSp new mod setBg">
        <pc:chgData name="Josh Wells" userId="b4e6e8a058fd5eea" providerId="LiveId" clId="{DCAE0532-CEAF-47B9-8E7A-F7D74819B97E}" dt="2022-03-10T00:48:15.117" v="3319" actId="14100"/>
        <pc:sldMkLst>
          <pc:docMk/>
          <pc:sldMk cId="1656603329" sldId="286"/>
        </pc:sldMkLst>
        <pc:spChg chg="mod">
          <ac:chgData name="Josh Wells" userId="b4e6e8a058fd5eea" providerId="LiveId" clId="{DCAE0532-CEAF-47B9-8E7A-F7D74819B97E}" dt="2022-03-10T00:48:15.117" v="3319" actId="14100"/>
          <ac:spMkLst>
            <pc:docMk/>
            <pc:sldMk cId="1656603329" sldId="286"/>
            <ac:spMk id="2" creationId="{12F20B58-4422-468F-99EC-B3D40E077944}"/>
          </ac:spMkLst>
        </pc:spChg>
        <pc:spChg chg="del">
          <ac:chgData name="Josh Wells" userId="b4e6e8a058fd5eea" providerId="LiveId" clId="{DCAE0532-CEAF-47B9-8E7A-F7D74819B97E}" dt="2022-03-10T00:09:01.266" v="3268" actId="478"/>
          <ac:spMkLst>
            <pc:docMk/>
            <pc:sldMk cId="1656603329" sldId="286"/>
            <ac:spMk id="3" creationId="{753A160B-A185-43CA-9A83-46D3A623D6D5}"/>
          </ac:spMkLst>
        </pc:spChg>
        <pc:spChg chg="add mod">
          <ac:chgData name="Josh Wells" userId="b4e6e8a058fd5eea" providerId="LiveId" clId="{DCAE0532-CEAF-47B9-8E7A-F7D74819B97E}" dt="2022-03-10T00:48:08.053" v="3318" actId="1076"/>
          <ac:spMkLst>
            <pc:docMk/>
            <pc:sldMk cId="1656603329" sldId="286"/>
            <ac:spMk id="5" creationId="{FA59A108-E704-4B8C-B1B1-C762872A0E99}"/>
          </ac:spMkLst>
        </pc:spChg>
        <pc:spChg chg="add">
          <ac:chgData name="Josh Wells" userId="b4e6e8a058fd5eea" providerId="LiveId" clId="{DCAE0532-CEAF-47B9-8E7A-F7D74819B97E}" dt="2022-03-10T00:44:21.317" v="3273" actId="26606"/>
          <ac:spMkLst>
            <pc:docMk/>
            <pc:sldMk cId="1656603329" sldId="286"/>
            <ac:spMk id="9" creationId="{1E70A317-DCED-4E80-AA2D-467D8702E5CB}"/>
          </ac:spMkLst>
        </pc:spChg>
        <pc:spChg chg="add">
          <ac:chgData name="Josh Wells" userId="b4e6e8a058fd5eea" providerId="LiveId" clId="{DCAE0532-CEAF-47B9-8E7A-F7D74819B97E}" dt="2022-03-10T00:44:21.317" v="3273" actId="26606"/>
          <ac:spMkLst>
            <pc:docMk/>
            <pc:sldMk cId="1656603329" sldId="286"/>
            <ac:spMk id="11" creationId="{A6D87845-294F-40CB-BC48-46455460D292}"/>
          </ac:spMkLst>
        </pc:spChg>
        <pc:picChg chg="add mod modCrop">
          <ac:chgData name="Josh Wells" userId="b4e6e8a058fd5eea" providerId="LiveId" clId="{DCAE0532-CEAF-47B9-8E7A-F7D74819B97E}" dt="2022-03-10T00:47:59.732" v="3313" actId="1076"/>
          <ac:picMkLst>
            <pc:docMk/>
            <pc:sldMk cId="1656603329" sldId="286"/>
            <ac:picMk id="4" creationId="{F237AC33-D151-4D05-85F7-AF85F0472FAD}"/>
          </ac:picMkLst>
        </pc:picChg>
        <pc:picChg chg="add mod modCrop">
          <ac:chgData name="Josh Wells" userId="b4e6e8a058fd5eea" providerId="LiveId" clId="{DCAE0532-CEAF-47B9-8E7A-F7D74819B97E}" dt="2022-03-10T00:48:03.344" v="3315" actId="14100"/>
          <ac:picMkLst>
            <pc:docMk/>
            <pc:sldMk cId="1656603329" sldId="286"/>
            <ac:picMk id="7" creationId="{DBA10F00-C1DB-4D35-B568-3961EF494420}"/>
          </ac:picMkLst>
        </pc:picChg>
      </pc:sldChg>
      <pc:sldChg chg="addSp delSp modSp new mod setBg addAnim">
        <pc:chgData name="Josh Wells" userId="b4e6e8a058fd5eea" providerId="LiveId" clId="{DCAE0532-CEAF-47B9-8E7A-F7D74819B97E}" dt="2022-03-10T00:46:34.840" v="3296"/>
        <pc:sldMkLst>
          <pc:docMk/>
          <pc:sldMk cId="2354636244" sldId="287"/>
        </pc:sldMkLst>
        <pc:spChg chg="mod">
          <ac:chgData name="Josh Wells" userId="b4e6e8a058fd5eea" providerId="LiveId" clId="{DCAE0532-CEAF-47B9-8E7A-F7D74819B97E}" dt="2022-03-10T00:46:34.839" v="3295" actId="26606"/>
          <ac:spMkLst>
            <pc:docMk/>
            <pc:sldMk cId="2354636244" sldId="287"/>
            <ac:spMk id="2" creationId="{4E01F7BE-4161-4629-A1CA-64D294550F04}"/>
          </ac:spMkLst>
        </pc:spChg>
        <pc:spChg chg="del">
          <ac:chgData name="Josh Wells" userId="b4e6e8a058fd5eea" providerId="LiveId" clId="{DCAE0532-CEAF-47B9-8E7A-F7D74819B97E}" dt="2022-03-10T00:08:59.847" v="3267" actId="478"/>
          <ac:spMkLst>
            <pc:docMk/>
            <pc:sldMk cId="2354636244" sldId="287"/>
            <ac:spMk id="3" creationId="{66185B16-D613-48A3-9E5E-630459C00D79}"/>
          </ac:spMkLst>
        </pc:spChg>
        <pc:spChg chg="add">
          <ac:chgData name="Josh Wells" userId="b4e6e8a058fd5eea" providerId="LiveId" clId="{DCAE0532-CEAF-47B9-8E7A-F7D74819B97E}" dt="2022-03-10T00:46:34.839" v="3295" actId="26606"/>
          <ac:spMkLst>
            <pc:docMk/>
            <pc:sldMk cId="2354636244" sldId="287"/>
            <ac:spMk id="9" creationId="{72CA733A-8D25-4E63-8273-CC14052E0E8A}"/>
          </ac:spMkLst>
        </pc:spChg>
        <pc:picChg chg="add mod">
          <ac:chgData name="Josh Wells" userId="b4e6e8a058fd5eea" providerId="LiveId" clId="{DCAE0532-CEAF-47B9-8E7A-F7D74819B97E}" dt="2022-03-10T00:46:34.839" v="3295" actId="26606"/>
          <ac:picMkLst>
            <pc:docMk/>
            <pc:sldMk cId="2354636244" sldId="287"/>
            <ac:picMk id="4" creationId="{78189295-D26B-4CBB-84E4-D5C43894B911}"/>
          </ac:picMkLst>
        </pc:picChg>
        <pc:picChg chg="add">
          <ac:chgData name="Josh Wells" userId="b4e6e8a058fd5eea" providerId="LiveId" clId="{DCAE0532-CEAF-47B9-8E7A-F7D74819B97E}" dt="2022-03-10T00:46:34.839" v="3295" actId="26606"/>
          <ac:picMkLst>
            <pc:docMk/>
            <pc:sldMk cId="2354636244" sldId="287"/>
            <ac:picMk id="11" creationId="{2BFB581C-2142-4222-9A3B-905AD6C09535}"/>
          </ac:picMkLst>
        </pc:picChg>
      </pc:sldChg>
      <pc:sldChg chg="addSp delSp modSp new mod setBg addAnim">
        <pc:chgData name="Josh Wells" userId="b4e6e8a058fd5eea" providerId="LiveId" clId="{DCAE0532-CEAF-47B9-8E7A-F7D74819B97E}" dt="2022-03-10T00:46:49.895" v="3301"/>
        <pc:sldMkLst>
          <pc:docMk/>
          <pc:sldMk cId="2949503247" sldId="288"/>
        </pc:sldMkLst>
        <pc:spChg chg="mod">
          <ac:chgData name="Josh Wells" userId="b4e6e8a058fd5eea" providerId="LiveId" clId="{DCAE0532-CEAF-47B9-8E7A-F7D74819B97E}" dt="2022-03-10T00:46:49.895" v="3300" actId="26606"/>
          <ac:spMkLst>
            <pc:docMk/>
            <pc:sldMk cId="2949503247" sldId="288"/>
            <ac:spMk id="2" creationId="{7FC0B1F5-238B-4E9D-9A5B-DC9A1A899917}"/>
          </ac:spMkLst>
        </pc:spChg>
        <pc:spChg chg="del">
          <ac:chgData name="Josh Wells" userId="b4e6e8a058fd5eea" providerId="LiveId" clId="{DCAE0532-CEAF-47B9-8E7A-F7D74819B97E}" dt="2022-03-10T00:08:58.128" v="3266" actId="478"/>
          <ac:spMkLst>
            <pc:docMk/>
            <pc:sldMk cId="2949503247" sldId="288"/>
            <ac:spMk id="3" creationId="{B4211E8D-6FB4-403F-B414-20445FA487A2}"/>
          </ac:spMkLst>
        </pc:spChg>
        <pc:spChg chg="add">
          <ac:chgData name="Josh Wells" userId="b4e6e8a058fd5eea" providerId="LiveId" clId="{DCAE0532-CEAF-47B9-8E7A-F7D74819B97E}" dt="2022-03-10T00:46:49.895" v="3300" actId="26606"/>
          <ac:spMkLst>
            <pc:docMk/>
            <pc:sldMk cId="2949503247" sldId="288"/>
            <ac:spMk id="9" creationId="{72CA733A-8D25-4E63-8273-CC14052E0E8A}"/>
          </ac:spMkLst>
        </pc:spChg>
        <pc:picChg chg="add mod">
          <ac:chgData name="Josh Wells" userId="b4e6e8a058fd5eea" providerId="LiveId" clId="{DCAE0532-CEAF-47B9-8E7A-F7D74819B97E}" dt="2022-03-10T00:46:49.895" v="3300" actId="26606"/>
          <ac:picMkLst>
            <pc:docMk/>
            <pc:sldMk cId="2949503247" sldId="288"/>
            <ac:picMk id="4" creationId="{CCA6B3E9-CC37-4EB8-B98B-F9BB345A4348}"/>
          </ac:picMkLst>
        </pc:picChg>
        <pc:picChg chg="add">
          <ac:chgData name="Josh Wells" userId="b4e6e8a058fd5eea" providerId="LiveId" clId="{DCAE0532-CEAF-47B9-8E7A-F7D74819B97E}" dt="2022-03-10T00:46:49.895" v="3300" actId="26606"/>
          <ac:picMkLst>
            <pc:docMk/>
            <pc:sldMk cId="2949503247" sldId="288"/>
            <ac:picMk id="11" creationId="{2BFB581C-2142-4222-9A3B-905AD6C09535}"/>
          </ac:picMkLst>
        </pc:picChg>
      </pc:sldChg>
      <pc:sldChg chg="addSp delSp modSp new mod setBg addAnim">
        <pc:chgData name="Josh Wells" userId="b4e6e8a058fd5eea" providerId="LiveId" clId="{DCAE0532-CEAF-47B9-8E7A-F7D74819B97E}" dt="2022-03-10T00:47:03.441" v="3306"/>
        <pc:sldMkLst>
          <pc:docMk/>
          <pc:sldMk cId="3429285621" sldId="289"/>
        </pc:sldMkLst>
        <pc:spChg chg="mod">
          <ac:chgData name="Josh Wells" userId="b4e6e8a058fd5eea" providerId="LiveId" clId="{DCAE0532-CEAF-47B9-8E7A-F7D74819B97E}" dt="2022-03-10T00:47:03.440" v="3305" actId="26606"/>
          <ac:spMkLst>
            <pc:docMk/>
            <pc:sldMk cId="3429285621" sldId="289"/>
            <ac:spMk id="2" creationId="{265CA308-DE8B-4CEC-A1CE-A6310681B47B}"/>
          </ac:spMkLst>
        </pc:spChg>
        <pc:spChg chg="del">
          <ac:chgData name="Josh Wells" userId="b4e6e8a058fd5eea" providerId="LiveId" clId="{DCAE0532-CEAF-47B9-8E7A-F7D74819B97E}" dt="2022-03-10T00:08:55.544" v="3265" actId="478"/>
          <ac:spMkLst>
            <pc:docMk/>
            <pc:sldMk cId="3429285621" sldId="289"/>
            <ac:spMk id="3" creationId="{82261E9D-17D8-4E8B-86CA-19C8B1D0EE74}"/>
          </ac:spMkLst>
        </pc:spChg>
        <pc:spChg chg="add">
          <ac:chgData name="Josh Wells" userId="b4e6e8a058fd5eea" providerId="LiveId" clId="{DCAE0532-CEAF-47B9-8E7A-F7D74819B97E}" dt="2022-03-10T00:47:03.440" v="3305" actId="26606"/>
          <ac:spMkLst>
            <pc:docMk/>
            <pc:sldMk cId="3429285621" sldId="289"/>
            <ac:spMk id="9" creationId="{72CA733A-8D25-4E63-8273-CC14052E0E8A}"/>
          </ac:spMkLst>
        </pc:spChg>
        <pc:picChg chg="add mod">
          <ac:chgData name="Josh Wells" userId="b4e6e8a058fd5eea" providerId="LiveId" clId="{DCAE0532-CEAF-47B9-8E7A-F7D74819B97E}" dt="2022-03-10T00:47:03.440" v="3305" actId="26606"/>
          <ac:picMkLst>
            <pc:docMk/>
            <pc:sldMk cId="3429285621" sldId="289"/>
            <ac:picMk id="4" creationId="{06B562E5-0EB2-4D4B-96CA-E9A10681FA2D}"/>
          </ac:picMkLst>
        </pc:picChg>
        <pc:picChg chg="add">
          <ac:chgData name="Josh Wells" userId="b4e6e8a058fd5eea" providerId="LiveId" clId="{DCAE0532-CEAF-47B9-8E7A-F7D74819B97E}" dt="2022-03-10T00:47:03.440" v="3305" actId="26606"/>
          <ac:picMkLst>
            <pc:docMk/>
            <pc:sldMk cId="3429285621" sldId="289"/>
            <ac:picMk id="11" creationId="{2BFB581C-2142-4222-9A3B-905AD6C09535}"/>
          </ac:picMkLst>
        </pc:picChg>
      </pc:sldChg>
      <pc:sldChg chg="addSp delSp modSp new mod setBg addAnim">
        <pc:chgData name="Josh Wells" userId="b4e6e8a058fd5eea" providerId="LiveId" clId="{DCAE0532-CEAF-47B9-8E7A-F7D74819B97E}" dt="2022-03-10T00:47:14.850" v="3311"/>
        <pc:sldMkLst>
          <pc:docMk/>
          <pc:sldMk cId="442961491" sldId="290"/>
        </pc:sldMkLst>
        <pc:spChg chg="mod">
          <ac:chgData name="Josh Wells" userId="b4e6e8a058fd5eea" providerId="LiveId" clId="{DCAE0532-CEAF-47B9-8E7A-F7D74819B97E}" dt="2022-03-10T00:47:14.849" v="3310" actId="26606"/>
          <ac:spMkLst>
            <pc:docMk/>
            <pc:sldMk cId="442961491" sldId="290"/>
            <ac:spMk id="2" creationId="{BB7CBF62-820D-47BB-8A67-6EC504BAAEFA}"/>
          </ac:spMkLst>
        </pc:spChg>
        <pc:spChg chg="del">
          <ac:chgData name="Josh Wells" userId="b4e6e8a058fd5eea" providerId="LiveId" clId="{DCAE0532-CEAF-47B9-8E7A-F7D74819B97E}" dt="2022-03-10T00:08:54.108" v="3264" actId="478"/>
          <ac:spMkLst>
            <pc:docMk/>
            <pc:sldMk cId="442961491" sldId="290"/>
            <ac:spMk id="3" creationId="{F172067F-81A6-487C-A034-81FC9D7D5268}"/>
          </ac:spMkLst>
        </pc:spChg>
        <pc:spChg chg="add">
          <ac:chgData name="Josh Wells" userId="b4e6e8a058fd5eea" providerId="LiveId" clId="{DCAE0532-CEAF-47B9-8E7A-F7D74819B97E}" dt="2022-03-10T00:47:14.849" v="3310" actId="26606"/>
          <ac:spMkLst>
            <pc:docMk/>
            <pc:sldMk cId="442961491" sldId="290"/>
            <ac:spMk id="9" creationId="{72CA733A-8D25-4E63-8273-CC14052E0E8A}"/>
          </ac:spMkLst>
        </pc:spChg>
        <pc:picChg chg="add mod">
          <ac:chgData name="Josh Wells" userId="b4e6e8a058fd5eea" providerId="LiveId" clId="{DCAE0532-CEAF-47B9-8E7A-F7D74819B97E}" dt="2022-03-10T00:47:14.849" v="3310" actId="26606"/>
          <ac:picMkLst>
            <pc:docMk/>
            <pc:sldMk cId="442961491" sldId="290"/>
            <ac:picMk id="4" creationId="{449F11E3-C555-4B10-A23D-B823B7F910B2}"/>
          </ac:picMkLst>
        </pc:picChg>
        <pc:picChg chg="add">
          <ac:chgData name="Josh Wells" userId="b4e6e8a058fd5eea" providerId="LiveId" clId="{DCAE0532-CEAF-47B9-8E7A-F7D74819B97E}" dt="2022-03-10T00:47:14.849" v="3310" actId="26606"/>
          <ac:picMkLst>
            <pc:docMk/>
            <pc:sldMk cId="442961491" sldId="290"/>
            <ac:picMk id="11" creationId="{2BFB581C-2142-4222-9A3B-905AD6C09535}"/>
          </ac:picMkLst>
        </pc:picChg>
      </pc:sldChg>
      <pc:sldChg chg="modSp new mod">
        <pc:chgData name="Josh Wells" userId="b4e6e8a058fd5eea" providerId="LiveId" clId="{DCAE0532-CEAF-47B9-8E7A-F7D74819B97E}" dt="2022-03-10T01:19:14.516" v="3932" actId="20577"/>
        <pc:sldMkLst>
          <pc:docMk/>
          <pc:sldMk cId="884999259" sldId="291"/>
        </pc:sldMkLst>
        <pc:spChg chg="mod">
          <ac:chgData name="Josh Wells" userId="b4e6e8a058fd5eea" providerId="LiveId" clId="{DCAE0532-CEAF-47B9-8E7A-F7D74819B97E}" dt="2022-03-10T00:51:01.479" v="3360" actId="20577"/>
          <ac:spMkLst>
            <pc:docMk/>
            <pc:sldMk cId="884999259" sldId="291"/>
            <ac:spMk id="2" creationId="{27604ADD-C872-42DB-BE51-54DDEA983ABE}"/>
          </ac:spMkLst>
        </pc:spChg>
        <pc:spChg chg="mod">
          <ac:chgData name="Josh Wells" userId="b4e6e8a058fd5eea" providerId="LiveId" clId="{DCAE0532-CEAF-47B9-8E7A-F7D74819B97E}" dt="2022-03-10T01:19:14.516" v="3932" actId="20577"/>
          <ac:spMkLst>
            <pc:docMk/>
            <pc:sldMk cId="884999259" sldId="291"/>
            <ac:spMk id="3" creationId="{60498EBE-9D24-4562-ACF5-F2B7697A323C}"/>
          </ac:spMkLst>
        </pc:spChg>
      </pc:sldChg>
      <pc:sldChg chg="new del">
        <pc:chgData name="Josh Wells" userId="b4e6e8a058fd5eea" providerId="LiveId" clId="{DCAE0532-CEAF-47B9-8E7A-F7D74819B97E}" dt="2022-03-10T00:07:52.946" v="3143" actId="2696"/>
        <pc:sldMkLst>
          <pc:docMk/>
          <pc:sldMk cId="1561810845" sldId="291"/>
        </pc:sldMkLst>
      </pc:sldChg>
      <pc:sldChg chg="modSp new mod">
        <pc:chgData name="Josh Wells" userId="b4e6e8a058fd5eea" providerId="LiveId" clId="{DCAE0532-CEAF-47B9-8E7A-F7D74819B97E}" dt="2022-03-10T01:29:28.409" v="4369" actId="20577"/>
        <pc:sldMkLst>
          <pc:docMk/>
          <pc:sldMk cId="6264988" sldId="292"/>
        </pc:sldMkLst>
        <pc:spChg chg="mod">
          <ac:chgData name="Josh Wells" userId="b4e6e8a058fd5eea" providerId="LiveId" clId="{DCAE0532-CEAF-47B9-8E7A-F7D74819B97E}" dt="2022-03-10T01:26:56.685" v="3962" actId="20577"/>
          <ac:spMkLst>
            <pc:docMk/>
            <pc:sldMk cId="6264988" sldId="292"/>
            <ac:spMk id="2" creationId="{F452E9C6-E562-4566-A7DD-3E78A029F25C}"/>
          </ac:spMkLst>
        </pc:spChg>
        <pc:spChg chg="mod">
          <ac:chgData name="Josh Wells" userId="b4e6e8a058fd5eea" providerId="LiveId" clId="{DCAE0532-CEAF-47B9-8E7A-F7D74819B97E}" dt="2022-03-10T01:29:28.409" v="4369" actId="20577"/>
          <ac:spMkLst>
            <pc:docMk/>
            <pc:sldMk cId="6264988" sldId="292"/>
            <ac:spMk id="3" creationId="{8025AB04-5710-49EC-8109-1549E19ABAF0}"/>
          </ac:spMkLst>
        </pc:spChg>
      </pc:sldChg>
    </pc:docChg>
  </pc:docChgLst>
  <pc:docChgLst>
    <pc:chgData name="Josh Wells" userId="b4e6e8a058fd5eea" providerId="LiveId" clId="{8397F135-E3E4-4F37-AD99-8921BDD3D1EE}"/>
    <pc:docChg chg="custSel modSld">
      <pc:chgData name="Josh Wells" userId="b4e6e8a058fd5eea" providerId="LiveId" clId="{8397F135-E3E4-4F37-AD99-8921BDD3D1EE}" dt="2022-03-23T12:31:28.692" v="317" actId="12"/>
      <pc:docMkLst>
        <pc:docMk/>
      </pc:docMkLst>
      <pc:sldChg chg="addSp modSp mod setBg">
        <pc:chgData name="Josh Wells" userId="b4e6e8a058fd5eea" providerId="LiveId" clId="{8397F135-E3E4-4F37-AD99-8921BDD3D1EE}" dt="2022-03-23T12:29:32.272" v="175" actId="403"/>
        <pc:sldMkLst>
          <pc:docMk/>
          <pc:sldMk cId="1842851342" sldId="281"/>
        </pc:sldMkLst>
        <pc:spChg chg="mod">
          <ac:chgData name="Josh Wells" userId="b4e6e8a058fd5eea" providerId="LiveId" clId="{8397F135-E3E4-4F37-AD99-8921BDD3D1EE}" dt="2022-03-23T12:29:16.119" v="170" actId="26606"/>
          <ac:spMkLst>
            <pc:docMk/>
            <pc:sldMk cId="1842851342" sldId="281"/>
            <ac:spMk id="2" creationId="{2672CDEE-9EB6-428E-90C5-FEB848985836}"/>
          </ac:spMkLst>
        </pc:spChg>
        <pc:spChg chg="mod">
          <ac:chgData name="Josh Wells" userId="b4e6e8a058fd5eea" providerId="LiveId" clId="{8397F135-E3E4-4F37-AD99-8921BDD3D1EE}" dt="2022-03-23T12:29:32.272" v="175" actId="403"/>
          <ac:spMkLst>
            <pc:docMk/>
            <pc:sldMk cId="1842851342" sldId="281"/>
            <ac:spMk id="3" creationId="{83EA986A-4517-4681-A504-602DCCF82851}"/>
          </ac:spMkLst>
        </pc:spChg>
        <pc:spChg chg="add">
          <ac:chgData name="Josh Wells" userId="b4e6e8a058fd5eea" providerId="LiveId" clId="{8397F135-E3E4-4F37-AD99-8921BDD3D1EE}" dt="2022-03-23T12:29:16.119" v="170" actId="26606"/>
          <ac:spMkLst>
            <pc:docMk/>
            <pc:sldMk cId="1842851342" sldId="281"/>
            <ac:spMk id="71" creationId="{A98FD4FC-479A-4C2B-84A5-CF81E055FBC0}"/>
          </ac:spMkLst>
        </pc:spChg>
        <pc:spChg chg="add">
          <ac:chgData name="Josh Wells" userId="b4e6e8a058fd5eea" providerId="LiveId" clId="{8397F135-E3E4-4F37-AD99-8921BDD3D1EE}" dt="2022-03-23T12:29:16.119" v="170" actId="26606"/>
          <ac:spMkLst>
            <pc:docMk/>
            <pc:sldMk cId="1842851342" sldId="281"/>
            <ac:spMk id="73" creationId="{37D54B6C-87D0-4C03-8335-3955179D2B5B}"/>
          </ac:spMkLst>
        </pc:spChg>
        <pc:picChg chg="add mod">
          <ac:chgData name="Josh Wells" userId="b4e6e8a058fd5eea" providerId="LiveId" clId="{8397F135-E3E4-4F37-AD99-8921BDD3D1EE}" dt="2022-03-23T12:29:28.099" v="174" actId="1076"/>
          <ac:picMkLst>
            <pc:docMk/>
            <pc:sldMk cId="1842851342" sldId="281"/>
            <ac:picMk id="1026" creationId="{9322BEDF-BD1D-4626-AF60-BF4BCDDE604E}"/>
          </ac:picMkLst>
        </pc:picChg>
      </pc:sldChg>
      <pc:sldChg chg="addSp modSp mod setBg">
        <pc:chgData name="Josh Wells" userId="b4e6e8a058fd5eea" providerId="LiveId" clId="{8397F135-E3E4-4F37-AD99-8921BDD3D1EE}" dt="2022-03-23T12:30:03.427" v="178" actId="12"/>
        <pc:sldMkLst>
          <pc:docMk/>
          <pc:sldMk cId="1849728417" sldId="282"/>
        </pc:sldMkLst>
        <pc:spChg chg="mod">
          <ac:chgData name="Josh Wells" userId="b4e6e8a058fd5eea" providerId="LiveId" clId="{8397F135-E3E4-4F37-AD99-8921BDD3D1EE}" dt="2022-03-23T12:29:53.247" v="176" actId="26606"/>
          <ac:spMkLst>
            <pc:docMk/>
            <pc:sldMk cId="1849728417" sldId="282"/>
            <ac:spMk id="2" creationId="{4071D1B3-841A-4E7A-B004-C55A0BDD37A8}"/>
          </ac:spMkLst>
        </pc:spChg>
        <pc:spChg chg="mod">
          <ac:chgData name="Josh Wells" userId="b4e6e8a058fd5eea" providerId="LiveId" clId="{8397F135-E3E4-4F37-AD99-8921BDD3D1EE}" dt="2022-03-23T12:30:03.427" v="178" actId="12"/>
          <ac:spMkLst>
            <pc:docMk/>
            <pc:sldMk cId="1849728417" sldId="282"/>
            <ac:spMk id="3" creationId="{AA21EFE9-270C-49BF-8082-DF480314B0F4}"/>
          </ac:spMkLst>
        </pc:spChg>
        <pc:spChg chg="add">
          <ac:chgData name="Josh Wells" userId="b4e6e8a058fd5eea" providerId="LiveId" clId="{8397F135-E3E4-4F37-AD99-8921BDD3D1EE}" dt="2022-03-23T12:29:53.247" v="176" actId="26606"/>
          <ac:spMkLst>
            <pc:docMk/>
            <pc:sldMk cId="1849728417" sldId="282"/>
            <ac:spMk id="9" creationId="{0EF2A0DA-AE81-4A45-972E-646AC2870C2F}"/>
          </ac:spMkLst>
        </pc:spChg>
        <pc:picChg chg="add">
          <ac:chgData name="Josh Wells" userId="b4e6e8a058fd5eea" providerId="LiveId" clId="{8397F135-E3E4-4F37-AD99-8921BDD3D1EE}" dt="2022-03-23T12:29:53.247" v="176" actId="26606"/>
          <ac:picMkLst>
            <pc:docMk/>
            <pc:sldMk cId="1849728417" sldId="282"/>
            <ac:picMk id="5" creationId="{30116B1D-1550-69C6-786E-4F2E9077A88B}"/>
          </ac:picMkLst>
        </pc:picChg>
        <pc:picChg chg="add">
          <ac:chgData name="Josh Wells" userId="b4e6e8a058fd5eea" providerId="LiveId" clId="{8397F135-E3E4-4F37-AD99-8921BDD3D1EE}" dt="2022-03-23T12:29:53.247" v="176" actId="26606"/>
          <ac:picMkLst>
            <pc:docMk/>
            <pc:sldMk cId="1849728417" sldId="282"/>
            <ac:picMk id="11" creationId="{B536FA4E-0152-4E27-91DA-0FC22D1846BB}"/>
          </ac:picMkLst>
        </pc:picChg>
      </pc:sldChg>
      <pc:sldChg chg="modSp mod">
        <pc:chgData name="Josh Wells" userId="b4e6e8a058fd5eea" providerId="LiveId" clId="{8397F135-E3E4-4F37-AD99-8921BDD3D1EE}" dt="2022-03-23T12:31:03.074" v="266" actId="20577"/>
        <pc:sldMkLst>
          <pc:docMk/>
          <pc:sldMk cId="229600987" sldId="283"/>
        </pc:sldMkLst>
        <pc:spChg chg="mod">
          <ac:chgData name="Josh Wells" userId="b4e6e8a058fd5eea" providerId="LiveId" clId="{8397F135-E3E4-4F37-AD99-8921BDD3D1EE}" dt="2022-03-23T12:31:03.074" v="266" actId="20577"/>
          <ac:spMkLst>
            <pc:docMk/>
            <pc:sldMk cId="229600987" sldId="283"/>
            <ac:spMk id="3" creationId="{40F5693C-D42A-4E1B-9864-CBBD880B6EAE}"/>
          </ac:spMkLst>
        </pc:spChg>
      </pc:sldChg>
      <pc:sldChg chg="modSp mod">
        <pc:chgData name="Josh Wells" userId="b4e6e8a058fd5eea" providerId="LiveId" clId="{8397F135-E3E4-4F37-AD99-8921BDD3D1EE}" dt="2022-03-23T12:31:28.692" v="317" actId="12"/>
        <pc:sldMkLst>
          <pc:docMk/>
          <pc:sldMk cId="166617335" sldId="284"/>
        </pc:sldMkLst>
        <pc:spChg chg="mod">
          <ac:chgData name="Josh Wells" userId="b4e6e8a058fd5eea" providerId="LiveId" clId="{8397F135-E3E4-4F37-AD99-8921BDD3D1EE}" dt="2022-03-23T12:31:28.692" v="317" actId="12"/>
          <ac:spMkLst>
            <pc:docMk/>
            <pc:sldMk cId="166617335" sldId="284"/>
            <ac:spMk id="3" creationId="{03513E3F-059E-4441-8813-A6FEC97DA451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FEC857-CC21-4A8A-AE19-799CCBB076C0}" type="doc">
      <dgm:prSet loTypeId="urn:microsoft.com/office/officeart/2016/7/layout/VerticalDownArrowProcess" loCatId="process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E4A3E339-D988-42B8-AE6A-FA25D04D3974}">
      <dgm:prSet/>
      <dgm:spPr/>
      <dgm:t>
        <a:bodyPr/>
        <a:lstStyle/>
        <a:p>
          <a:r>
            <a:rPr lang="en-US"/>
            <a:t>Create</a:t>
          </a:r>
        </a:p>
      </dgm:t>
    </dgm:pt>
    <dgm:pt modelId="{4D5EBCA3-F5D7-48C2-A2F9-2752E96F9CE0}" type="parTrans" cxnId="{1EB995FB-8EF3-42FD-BA47-06F7CC12B99A}">
      <dgm:prSet/>
      <dgm:spPr/>
      <dgm:t>
        <a:bodyPr/>
        <a:lstStyle/>
        <a:p>
          <a:endParaRPr lang="en-US" sz="1800"/>
        </a:p>
      </dgm:t>
    </dgm:pt>
    <dgm:pt modelId="{404E5449-315A-4056-A0CE-8AA259FCCA7C}" type="sibTrans" cxnId="{1EB995FB-8EF3-42FD-BA47-06F7CC12B99A}">
      <dgm:prSet/>
      <dgm:spPr/>
      <dgm:t>
        <a:bodyPr/>
        <a:lstStyle/>
        <a:p>
          <a:endParaRPr lang="en-US"/>
        </a:p>
      </dgm:t>
    </dgm:pt>
    <dgm:pt modelId="{E607174F-ABB6-41BD-9AB3-B9430272E679}">
      <dgm:prSet custT="1"/>
      <dgm:spPr/>
      <dgm:t>
        <a:bodyPr/>
        <a:lstStyle/>
        <a:p>
          <a:r>
            <a:rPr lang="en-US" sz="1800"/>
            <a:t>Simulated road environment.</a:t>
          </a:r>
        </a:p>
      </dgm:t>
    </dgm:pt>
    <dgm:pt modelId="{9B1111B4-69A2-451E-80D7-5F26927FE987}" type="parTrans" cxnId="{4A9DE9C4-BE40-41B6-8463-506473060F77}">
      <dgm:prSet/>
      <dgm:spPr/>
      <dgm:t>
        <a:bodyPr/>
        <a:lstStyle/>
        <a:p>
          <a:endParaRPr lang="en-US" sz="1800"/>
        </a:p>
      </dgm:t>
    </dgm:pt>
    <dgm:pt modelId="{30B5015C-DC26-460B-A1EE-91AC63372971}" type="sibTrans" cxnId="{4A9DE9C4-BE40-41B6-8463-506473060F77}">
      <dgm:prSet/>
      <dgm:spPr/>
      <dgm:t>
        <a:bodyPr/>
        <a:lstStyle/>
        <a:p>
          <a:endParaRPr lang="en-US"/>
        </a:p>
      </dgm:t>
    </dgm:pt>
    <dgm:pt modelId="{12410036-0553-46E8-974F-8A44F5B33DCD}">
      <dgm:prSet/>
      <dgm:spPr/>
      <dgm:t>
        <a:bodyPr/>
        <a:lstStyle/>
        <a:p>
          <a:r>
            <a:rPr lang="en-US"/>
            <a:t>Develop</a:t>
          </a:r>
        </a:p>
      </dgm:t>
    </dgm:pt>
    <dgm:pt modelId="{8726847E-C596-45F0-AB34-DD72D07E7DC0}" type="parTrans" cxnId="{E4E44F76-0A12-4FF0-987C-5890F88949FE}">
      <dgm:prSet/>
      <dgm:spPr/>
      <dgm:t>
        <a:bodyPr/>
        <a:lstStyle/>
        <a:p>
          <a:endParaRPr lang="en-US" sz="1800"/>
        </a:p>
      </dgm:t>
    </dgm:pt>
    <dgm:pt modelId="{8578E7C9-43FA-4134-8230-E499B4BD38E8}" type="sibTrans" cxnId="{E4E44F76-0A12-4FF0-987C-5890F88949FE}">
      <dgm:prSet/>
      <dgm:spPr/>
      <dgm:t>
        <a:bodyPr/>
        <a:lstStyle/>
        <a:p>
          <a:endParaRPr lang="en-US"/>
        </a:p>
      </dgm:t>
    </dgm:pt>
    <dgm:pt modelId="{A18ADCDE-A2E8-4C4A-8AD3-9338C3C2D64E}">
      <dgm:prSet custT="1"/>
      <dgm:spPr/>
      <dgm:t>
        <a:bodyPr/>
        <a:lstStyle/>
        <a:p>
          <a:r>
            <a:rPr lang="en-US" sz="1800"/>
            <a:t>Algorithm for detection of road markings.</a:t>
          </a:r>
        </a:p>
      </dgm:t>
    </dgm:pt>
    <dgm:pt modelId="{C001C7C9-70A3-4119-814C-9151AD6FFFE2}" type="parTrans" cxnId="{911CAB3E-AD49-4241-9DAD-A707CAB4FA5F}">
      <dgm:prSet/>
      <dgm:spPr/>
      <dgm:t>
        <a:bodyPr/>
        <a:lstStyle/>
        <a:p>
          <a:endParaRPr lang="en-US" sz="1800"/>
        </a:p>
      </dgm:t>
    </dgm:pt>
    <dgm:pt modelId="{C98BD486-9C78-49F2-8008-87CEAED2F8B5}" type="sibTrans" cxnId="{911CAB3E-AD49-4241-9DAD-A707CAB4FA5F}">
      <dgm:prSet/>
      <dgm:spPr/>
      <dgm:t>
        <a:bodyPr/>
        <a:lstStyle/>
        <a:p>
          <a:endParaRPr lang="en-US"/>
        </a:p>
      </dgm:t>
    </dgm:pt>
    <dgm:pt modelId="{9006B588-4401-4CEC-B9F8-A65298590FF2}">
      <dgm:prSet/>
      <dgm:spPr/>
      <dgm:t>
        <a:bodyPr/>
        <a:lstStyle/>
        <a:p>
          <a:r>
            <a:rPr lang="en-US"/>
            <a:t>Develop</a:t>
          </a:r>
        </a:p>
      </dgm:t>
    </dgm:pt>
    <dgm:pt modelId="{29DA5A01-1123-45D8-BFB1-5D57503FC373}" type="parTrans" cxnId="{FE572123-7FC8-483B-8CA8-DD811293590C}">
      <dgm:prSet/>
      <dgm:spPr/>
      <dgm:t>
        <a:bodyPr/>
        <a:lstStyle/>
        <a:p>
          <a:endParaRPr lang="en-US" sz="1800"/>
        </a:p>
      </dgm:t>
    </dgm:pt>
    <dgm:pt modelId="{7500C195-E04E-4A17-A481-F7BDC164A08F}" type="sibTrans" cxnId="{FE572123-7FC8-483B-8CA8-DD811293590C}">
      <dgm:prSet/>
      <dgm:spPr/>
      <dgm:t>
        <a:bodyPr/>
        <a:lstStyle/>
        <a:p>
          <a:endParaRPr lang="en-US"/>
        </a:p>
      </dgm:t>
    </dgm:pt>
    <dgm:pt modelId="{D118A4D4-2CC3-4AA6-B23B-6D8A2D9BEFF2}">
      <dgm:prSet custT="1"/>
      <dgm:spPr/>
      <dgm:t>
        <a:bodyPr/>
        <a:lstStyle/>
        <a:p>
          <a:r>
            <a:rPr lang="en-US" sz="1800" dirty="0"/>
            <a:t>Algorithm to calculate edges of the lane.</a:t>
          </a:r>
        </a:p>
      </dgm:t>
    </dgm:pt>
    <dgm:pt modelId="{2B3BDF81-719C-45D4-BD5C-F7A43FFCFA15}" type="parTrans" cxnId="{F066BA54-C568-47B3-A9D5-2C87B2638638}">
      <dgm:prSet/>
      <dgm:spPr/>
      <dgm:t>
        <a:bodyPr/>
        <a:lstStyle/>
        <a:p>
          <a:endParaRPr lang="en-US" sz="1800"/>
        </a:p>
      </dgm:t>
    </dgm:pt>
    <dgm:pt modelId="{BCB141D5-CFBB-46C7-B4D5-9355334BC051}" type="sibTrans" cxnId="{F066BA54-C568-47B3-A9D5-2C87B2638638}">
      <dgm:prSet/>
      <dgm:spPr/>
      <dgm:t>
        <a:bodyPr/>
        <a:lstStyle/>
        <a:p>
          <a:endParaRPr lang="en-US"/>
        </a:p>
      </dgm:t>
    </dgm:pt>
    <dgm:pt modelId="{FB78E86D-3ABF-4EAA-8C9F-ACDFC79AB59F}">
      <dgm:prSet/>
      <dgm:spPr/>
      <dgm:t>
        <a:bodyPr/>
        <a:lstStyle/>
        <a:p>
          <a:r>
            <a:rPr lang="en-US"/>
            <a:t>Develop</a:t>
          </a:r>
        </a:p>
      </dgm:t>
    </dgm:pt>
    <dgm:pt modelId="{91FEE02E-EDE0-4041-B3F2-238F774BB37A}" type="parTrans" cxnId="{4E644ADD-94FC-4538-A1DB-5FF739209AF9}">
      <dgm:prSet/>
      <dgm:spPr/>
      <dgm:t>
        <a:bodyPr/>
        <a:lstStyle/>
        <a:p>
          <a:endParaRPr lang="en-US" sz="1800"/>
        </a:p>
      </dgm:t>
    </dgm:pt>
    <dgm:pt modelId="{74BD405B-34AC-4804-B865-01DA6D37EBB8}" type="sibTrans" cxnId="{4E644ADD-94FC-4538-A1DB-5FF739209AF9}">
      <dgm:prSet/>
      <dgm:spPr/>
      <dgm:t>
        <a:bodyPr/>
        <a:lstStyle/>
        <a:p>
          <a:endParaRPr lang="en-US"/>
        </a:p>
      </dgm:t>
    </dgm:pt>
    <dgm:pt modelId="{59157ACE-6EE2-45BE-9BEF-E48BA092E454}">
      <dgm:prSet custT="1"/>
      <dgm:spPr/>
      <dgm:t>
        <a:bodyPr/>
        <a:lstStyle/>
        <a:p>
          <a:r>
            <a:rPr lang="en-US" sz="1800"/>
            <a:t>Algorithm to calculate center of detected lane.</a:t>
          </a:r>
        </a:p>
      </dgm:t>
    </dgm:pt>
    <dgm:pt modelId="{69501FA3-FE99-4A19-B888-A8E812583D06}" type="parTrans" cxnId="{C92A2508-AEE2-4874-9AAF-0E656C143802}">
      <dgm:prSet/>
      <dgm:spPr/>
      <dgm:t>
        <a:bodyPr/>
        <a:lstStyle/>
        <a:p>
          <a:endParaRPr lang="en-US" sz="1800"/>
        </a:p>
      </dgm:t>
    </dgm:pt>
    <dgm:pt modelId="{8A325696-D360-416C-9F62-9D7D634863FD}" type="sibTrans" cxnId="{C92A2508-AEE2-4874-9AAF-0E656C143802}">
      <dgm:prSet/>
      <dgm:spPr/>
      <dgm:t>
        <a:bodyPr/>
        <a:lstStyle/>
        <a:p>
          <a:endParaRPr lang="en-US"/>
        </a:p>
      </dgm:t>
    </dgm:pt>
    <dgm:pt modelId="{58237034-507A-40B5-9A67-D034C0966853}">
      <dgm:prSet/>
      <dgm:spPr/>
      <dgm:t>
        <a:bodyPr/>
        <a:lstStyle/>
        <a:p>
          <a:r>
            <a:rPr lang="en-US"/>
            <a:t>Develop</a:t>
          </a:r>
        </a:p>
      </dgm:t>
    </dgm:pt>
    <dgm:pt modelId="{921C3C05-C07A-498E-8B19-1F9045FB4EF2}" type="parTrans" cxnId="{06713902-6E66-49F1-B7C4-AC7A7331CF8F}">
      <dgm:prSet/>
      <dgm:spPr/>
      <dgm:t>
        <a:bodyPr/>
        <a:lstStyle/>
        <a:p>
          <a:endParaRPr lang="en-US" sz="1800"/>
        </a:p>
      </dgm:t>
    </dgm:pt>
    <dgm:pt modelId="{0E14DF91-B7DF-4C32-8748-81954F3720C2}" type="sibTrans" cxnId="{06713902-6E66-49F1-B7C4-AC7A7331CF8F}">
      <dgm:prSet/>
      <dgm:spPr/>
      <dgm:t>
        <a:bodyPr/>
        <a:lstStyle/>
        <a:p>
          <a:endParaRPr lang="en-US"/>
        </a:p>
      </dgm:t>
    </dgm:pt>
    <dgm:pt modelId="{764FE3DF-2B0B-45F1-8483-E0731BD977B3}">
      <dgm:prSet custT="1"/>
      <dgm:spPr/>
      <dgm:t>
        <a:bodyPr/>
        <a:lstStyle/>
        <a:p>
          <a:r>
            <a:rPr lang="en-US" sz="1800" dirty="0"/>
            <a:t>Driving behavior to follow center of lane.</a:t>
          </a:r>
        </a:p>
      </dgm:t>
    </dgm:pt>
    <dgm:pt modelId="{AF4A5C69-247F-4A9E-8254-D71DF7D92AB4}" type="parTrans" cxnId="{6689B21E-E6DF-4535-B121-580D9A40847C}">
      <dgm:prSet/>
      <dgm:spPr/>
      <dgm:t>
        <a:bodyPr/>
        <a:lstStyle/>
        <a:p>
          <a:endParaRPr lang="en-US" sz="1800"/>
        </a:p>
      </dgm:t>
    </dgm:pt>
    <dgm:pt modelId="{7EF97687-7A40-44E0-8F2B-49A5F1A2E0AF}" type="sibTrans" cxnId="{6689B21E-E6DF-4535-B121-580D9A40847C}">
      <dgm:prSet/>
      <dgm:spPr/>
      <dgm:t>
        <a:bodyPr/>
        <a:lstStyle/>
        <a:p>
          <a:endParaRPr lang="en-US"/>
        </a:p>
      </dgm:t>
    </dgm:pt>
    <dgm:pt modelId="{AA883AA6-CFE8-4E4F-949C-344C5C2143ED}" type="pres">
      <dgm:prSet presAssocID="{E3FEC857-CC21-4A8A-AE19-799CCBB076C0}" presName="Name0" presStyleCnt="0">
        <dgm:presLayoutVars>
          <dgm:dir/>
          <dgm:animLvl val="lvl"/>
          <dgm:resizeHandles val="exact"/>
        </dgm:presLayoutVars>
      </dgm:prSet>
      <dgm:spPr/>
    </dgm:pt>
    <dgm:pt modelId="{9249267E-53BA-4BCF-AA84-83A061EC7CC8}" type="pres">
      <dgm:prSet presAssocID="{58237034-507A-40B5-9A67-D034C0966853}" presName="boxAndChildren" presStyleCnt="0"/>
      <dgm:spPr/>
    </dgm:pt>
    <dgm:pt modelId="{1CBFB4AD-FF2E-476F-B8FE-9C45278F8528}" type="pres">
      <dgm:prSet presAssocID="{58237034-507A-40B5-9A67-D034C0966853}" presName="parentTextBox" presStyleLbl="alignNode1" presStyleIdx="0" presStyleCnt="5"/>
      <dgm:spPr/>
    </dgm:pt>
    <dgm:pt modelId="{22680E8E-FDDD-40A2-9D6F-03BC835D3851}" type="pres">
      <dgm:prSet presAssocID="{58237034-507A-40B5-9A67-D034C0966853}" presName="descendantBox" presStyleLbl="bgAccFollowNode1" presStyleIdx="0" presStyleCnt="5"/>
      <dgm:spPr/>
    </dgm:pt>
    <dgm:pt modelId="{80B941C0-5971-413A-AFAE-F3FBD418F122}" type="pres">
      <dgm:prSet presAssocID="{74BD405B-34AC-4804-B865-01DA6D37EBB8}" presName="sp" presStyleCnt="0"/>
      <dgm:spPr/>
    </dgm:pt>
    <dgm:pt modelId="{D6B216C4-BE5C-4688-B5FB-6E949029AFC4}" type="pres">
      <dgm:prSet presAssocID="{FB78E86D-3ABF-4EAA-8C9F-ACDFC79AB59F}" presName="arrowAndChildren" presStyleCnt="0"/>
      <dgm:spPr/>
    </dgm:pt>
    <dgm:pt modelId="{021C6239-AF6B-402A-B483-FC771E64690B}" type="pres">
      <dgm:prSet presAssocID="{FB78E86D-3ABF-4EAA-8C9F-ACDFC79AB59F}" presName="parentTextArrow" presStyleLbl="node1" presStyleIdx="0" presStyleCnt="0"/>
      <dgm:spPr/>
    </dgm:pt>
    <dgm:pt modelId="{569B8315-2A60-4A52-971F-0AE53711C438}" type="pres">
      <dgm:prSet presAssocID="{FB78E86D-3ABF-4EAA-8C9F-ACDFC79AB59F}" presName="arrow" presStyleLbl="alignNode1" presStyleIdx="1" presStyleCnt="5"/>
      <dgm:spPr/>
    </dgm:pt>
    <dgm:pt modelId="{332518B1-3C4C-4C83-B32C-A41D79348B5F}" type="pres">
      <dgm:prSet presAssocID="{FB78E86D-3ABF-4EAA-8C9F-ACDFC79AB59F}" presName="descendantArrow" presStyleLbl="bgAccFollowNode1" presStyleIdx="1" presStyleCnt="5"/>
      <dgm:spPr/>
    </dgm:pt>
    <dgm:pt modelId="{4A3A367C-C023-41B7-9CD2-F3C0B0D072D8}" type="pres">
      <dgm:prSet presAssocID="{7500C195-E04E-4A17-A481-F7BDC164A08F}" presName="sp" presStyleCnt="0"/>
      <dgm:spPr/>
    </dgm:pt>
    <dgm:pt modelId="{43073D08-C522-47FE-AB91-EEAFDACA9B85}" type="pres">
      <dgm:prSet presAssocID="{9006B588-4401-4CEC-B9F8-A65298590FF2}" presName="arrowAndChildren" presStyleCnt="0"/>
      <dgm:spPr/>
    </dgm:pt>
    <dgm:pt modelId="{487A2A04-C560-488C-9CA2-E29D3B1B3A75}" type="pres">
      <dgm:prSet presAssocID="{9006B588-4401-4CEC-B9F8-A65298590FF2}" presName="parentTextArrow" presStyleLbl="node1" presStyleIdx="0" presStyleCnt="0"/>
      <dgm:spPr/>
    </dgm:pt>
    <dgm:pt modelId="{DA2A6E9D-96FF-42DB-A000-79C6D100C3DE}" type="pres">
      <dgm:prSet presAssocID="{9006B588-4401-4CEC-B9F8-A65298590FF2}" presName="arrow" presStyleLbl="alignNode1" presStyleIdx="2" presStyleCnt="5"/>
      <dgm:spPr/>
    </dgm:pt>
    <dgm:pt modelId="{158A9BE8-557D-42EB-9306-45E70D48633C}" type="pres">
      <dgm:prSet presAssocID="{9006B588-4401-4CEC-B9F8-A65298590FF2}" presName="descendantArrow" presStyleLbl="bgAccFollowNode1" presStyleIdx="2" presStyleCnt="5"/>
      <dgm:spPr/>
    </dgm:pt>
    <dgm:pt modelId="{E606BC69-9458-4711-BD46-795EEC5D515F}" type="pres">
      <dgm:prSet presAssocID="{8578E7C9-43FA-4134-8230-E499B4BD38E8}" presName="sp" presStyleCnt="0"/>
      <dgm:spPr/>
    </dgm:pt>
    <dgm:pt modelId="{2E6578D6-5432-432C-8E2C-561AC7511216}" type="pres">
      <dgm:prSet presAssocID="{12410036-0553-46E8-974F-8A44F5B33DCD}" presName="arrowAndChildren" presStyleCnt="0"/>
      <dgm:spPr/>
    </dgm:pt>
    <dgm:pt modelId="{06EF6DC8-E4CA-46C0-AB25-667092B28902}" type="pres">
      <dgm:prSet presAssocID="{12410036-0553-46E8-974F-8A44F5B33DCD}" presName="parentTextArrow" presStyleLbl="node1" presStyleIdx="0" presStyleCnt="0"/>
      <dgm:spPr/>
    </dgm:pt>
    <dgm:pt modelId="{2D5B782D-9B10-4A73-9951-D2EE96AB7A60}" type="pres">
      <dgm:prSet presAssocID="{12410036-0553-46E8-974F-8A44F5B33DCD}" presName="arrow" presStyleLbl="alignNode1" presStyleIdx="3" presStyleCnt="5"/>
      <dgm:spPr/>
    </dgm:pt>
    <dgm:pt modelId="{CE64D4F1-33C4-4D46-9B99-EDB38F2EA04E}" type="pres">
      <dgm:prSet presAssocID="{12410036-0553-46E8-974F-8A44F5B33DCD}" presName="descendantArrow" presStyleLbl="bgAccFollowNode1" presStyleIdx="3" presStyleCnt="5"/>
      <dgm:spPr/>
    </dgm:pt>
    <dgm:pt modelId="{4C7EDC40-329B-4C43-8B66-01613D3E83DB}" type="pres">
      <dgm:prSet presAssocID="{404E5449-315A-4056-A0CE-8AA259FCCA7C}" presName="sp" presStyleCnt="0"/>
      <dgm:spPr/>
    </dgm:pt>
    <dgm:pt modelId="{1471BC77-67B3-40A7-87D9-89BE342ACEF9}" type="pres">
      <dgm:prSet presAssocID="{E4A3E339-D988-42B8-AE6A-FA25D04D3974}" presName="arrowAndChildren" presStyleCnt="0"/>
      <dgm:spPr/>
    </dgm:pt>
    <dgm:pt modelId="{23F084B3-C8B7-49FB-8AD4-BDF573DF098B}" type="pres">
      <dgm:prSet presAssocID="{E4A3E339-D988-42B8-AE6A-FA25D04D3974}" presName="parentTextArrow" presStyleLbl="node1" presStyleIdx="0" presStyleCnt="0"/>
      <dgm:spPr/>
    </dgm:pt>
    <dgm:pt modelId="{9DB3EA69-C86C-4479-808F-CB0281F7DC53}" type="pres">
      <dgm:prSet presAssocID="{E4A3E339-D988-42B8-AE6A-FA25D04D3974}" presName="arrow" presStyleLbl="alignNode1" presStyleIdx="4" presStyleCnt="5"/>
      <dgm:spPr/>
    </dgm:pt>
    <dgm:pt modelId="{CDB1865E-B23E-49D7-9B0E-62E516C6F427}" type="pres">
      <dgm:prSet presAssocID="{E4A3E339-D988-42B8-AE6A-FA25D04D3974}" presName="descendantArrow" presStyleLbl="bgAccFollowNode1" presStyleIdx="4" presStyleCnt="5"/>
      <dgm:spPr/>
    </dgm:pt>
  </dgm:ptLst>
  <dgm:cxnLst>
    <dgm:cxn modelId="{06713902-6E66-49F1-B7C4-AC7A7331CF8F}" srcId="{E3FEC857-CC21-4A8A-AE19-799CCBB076C0}" destId="{58237034-507A-40B5-9A67-D034C0966853}" srcOrd="4" destOrd="0" parTransId="{921C3C05-C07A-498E-8B19-1F9045FB4EF2}" sibTransId="{0E14DF91-B7DF-4C32-8748-81954F3720C2}"/>
    <dgm:cxn modelId="{C92A2508-AEE2-4874-9AAF-0E656C143802}" srcId="{FB78E86D-3ABF-4EAA-8C9F-ACDFC79AB59F}" destId="{59157ACE-6EE2-45BE-9BEF-E48BA092E454}" srcOrd="0" destOrd="0" parTransId="{69501FA3-FE99-4A19-B888-A8E812583D06}" sibTransId="{8A325696-D360-416C-9F62-9D7D634863FD}"/>
    <dgm:cxn modelId="{6689B21E-E6DF-4535-B121-580D9A40847C}" srcId="{58237034-507A-40B5-9A67-D034C0966853}" destId="{764FE3DF-2B0B-45F1-8483-E0731BD977B3}" srcOrd="0" destOrd="0" parTransId="{AF4A5C69-247F-4A9E-8254-D71DF7D92AB4}" sibTransId="{7EF97687-7A40-44E0-8F2B-49A5F1A2E0AF}"/>
    <dgm:cxn modelId="{C21F5120-ACA6-4B11-A1B1-64BF7C1834A2}" type="presOf" srcId="{D118A4D4-2CC3-4AA6-B23B-6D8A2D9BEFF2}" destId="{158A9BE8-557D-42EB-9306-45E70D48633C}" srcOrd="0" destOrd="0" presId="urn:microsoft.com/office/officeart/2016/7/layout/VerticalDownArrowProcess"/>
    <dgm:cxn modelId="{005B3022-999D-4391-8ED5-C73A11ED3E93}" type="presOf" srcId="{A18ADCDE-A2E8-4C4A-8AD3-9338C3C2D64E}" destId="{CE64D4F1-33C4-4D46-9B99-EDB38F2EA04E}" srcOrd="0" destOrd="0" presId="urn:microsoft.com/office/officeart/2016/7/layout/VerticalDownArrowProcess"/>
    <dgm:cxn modelId="{FE572123-7FC8-483B-8CA8-DD811293590C}" srcId="{E3FEC857-CC21-4A8A-AE19-799CCBB076C0}" destId="{9006B588-4401-4CEC-B9F8-A65298590FF2}" srcOrd="2" destOrd="0" parTransId="{29DA5A01-1123-45D8-BFB1-5D57503FC373}" sibTransId="{7500C195-E04E-4A17-A481-F7BDC164A08F}"/>
    <dgm:cxn modelId="{911CAB3E-AD49-4241-9DAD-A707CAB4FA5F}" srcId="{12410036-0553-46E8-974F-8A44F5B33DCD}" destId="{A18ADCDE-A2E8-4C4A-8AD3-9338C3C2D64E}" srcOrd="0" destOrd="0" parTransId="{C001C7C9-70A3-4119-814C-9151AD6FFFE2}" sibTransId="{C98BD486-9C78-49F2-8008-87CEAED2F8B5}"/>
    <dgm:cxn modelId="{BF3C894A-2BD3-4C25-A5A0-1690916AFBEE}" type="presOf" srcId="{E607174F-ABB6-41BD-9AB3-B9430272E679}" destId="{CDB1865E-B23E-49D7-9B0E-62E516C6F427}" srcOrd="0" destOrd="0" presId="urn:microsoft.com/office/officeart/2016/7/layout/VerticalDownArrowProcess"/>
    <dgm:cxn modelId="{5182234D-1EDB-4FA4-AC5D-B8E0D2B26648}" type="presOf" srcId="{58237034-507A-40B5-9A67-D034C0966853}" destId="{1CBFB4AD-FF2E-476F-B8FE-9C45278F8528}" srcOrd="0" destOrd="0" presId="urn:microsoft.com/office/officeart/2016/7/layout/VerticalDownArrowProcess"/>
    <dgm:cxn modelId="{B4D9FD6F-335F-496C-8A94-9655724AA979}" type="presOf" srcId="{9006B588-4401-4CEC-B9F8-A65298590FF2}" destId="{487A2A04-C560-488C-9CA2-E29D3B1B3A75}" srcOrd="0" destOrd="0" presId="urn:microsoft.com/office/officeart/2016/7/layout/VerticalDownArrowProcess"/>
    <dgm:cxn modelId="{E8513954-EF87-4AC0-B4E3-11F9CB11641A}" type="presOf" srcId="{E4A3E339-D988-42B8-AE6A-FA25D04D3974}" destId="{23F084B3-C8B7-49FB-8AD4-BDF573DF098B}" srcOrd="0" destOrd="0" presId="urn:microsoft.com/office/officeart/2016/7/layout/VerticalDownArrowProcess"/>
    <dgm:cxn modelId="{F066BA54-C568-47B3-A9D5-2C87B2638638}" srcId="{9006B588-4401-4CEC-B9F8-A65298590FF2}" destId="{D118A4D4-2CC3-4AA6-B23B-6D8A2D9BEFF2}" srcOrd="0" destOrd="0" parTransId="{2B3BDF81-719C-45D4-BD5C-F7A43FFCFA15}" sibTransId="{BCB141D5-CFBB-46C7-B4D5-9355334BC051}"/>
    <dgm:cxn modelId="{E4E44F76-0A12-4FF0-987C-5890F88949FE}" srcId="{E3FEC857-CC21-4A8A-AE19-799CCBB076C0}" destId="{12410036-0553-46E8-974F-8A44F5B33DCD}" srcOrd="1" destOrd="0" parTransId="{8726847E-C596-45F0-AB34-DD72D07E7DC0}" sibTransId="{8578E7C9-43FA-4134-8230-E499B4BD38E8}"/>
    <dgm:cxn modelId="{E93A9080-2B18-4996-88AC-07FE53DD604E}" type="presOf" srcId="{12410036-0553-46E8-974F-8A44F5B33DCD}" destId="{2D5B782D-9B10-4A73-9951-D2EE96AB7A60}" srcOrd="1" destOrd="0" presId="urn:microsoft.com/office/officeart/2016/7/layout/VerticalDownArrowProcess"/>
    <dgm:cxn modelId="{6952159A-4DE5-491D-95FD-D306BD0DAE8D}" type="presOf" srcId="{E3FEC857-CC21-4A8A-AE19-799CCBB076C0}" destId="{AA883AA6-CFE8-4E4F-949C-344C5C2143ED}" srcOrd="0" destOrd="0" presId="urn:microsoft.com/office/officeart/2016/7/layout/VerticalDownArrowProcess"/>
    <dgm:cxn modelId="{5841E09D-23F2-4702-995D-A71CC83322D4}" type="presOf" srcId="{FB78E86D-3ABF-4EAA-8C9F-ACDFC79AB59F}" destId="{569B8315-2A60-4A52-971F-0AE53711C438}" srcOrd="1" destOrd="0" presId="urn:microsoft.com/office/officeart/2016/7/layout/VerticalDownArrowProcess"/>
    <dgm:cxn modelId="{59A4F5BC-ECE4-4AE3-B1DE-D0F2F675E0A5}" type="presOf" srcId="{E4A3E339-D988-42B8-AE6A-FA25D04D3974}" destId="{9DB3EA69-C86C-4479-808F-CB0281F7DC53}" srcOrd="1" destOrd="0" presId="urn:microsoft.com/office/officeart/2016/7/layout/VerticalDownArrowProcess"/>
    <dgm:cxn modelId="{4A9DE9C4-BE40-41B6-8463-506473060F77}" srcId="{E4A3E339-D988-42B8-AE6A-FA25D04D3974}" destId="{E607174F-ABB6-41BD-9AB3-B9430272E679}" srcOrd="0" destOrd="0" parTransId="{9B1111B4-69A2-451E-80D7-5F26927FE987}" sibTransId="{30B5015C-DC26-460B-A1EE-91AC63372971}"/>
    <dgm:cxn modelId="{DF0AC9C5-2A45-4264-A0CF-E9FC9CF2E968}" type="presOf" srcId="{9006B588-4401-4CEC-B9F8-A65298590FF2}" destId="{DA2A6E9D-96FF-42DB-A000-79C6D100C3DE}" srcOrd="1" destOrd="0" presId="urn:microsoft.com/office/officeart/2016/7/layout/VerticalDownArrowProcess"/>
    <dgm:cxn modelId="{EE2861C6-E0B5-4C85-8A1E-CE0D3CF1896E}" type="presOf" srcId="{FB78E86D-3ABF-4EAA-8C9F-ACDFC79AB59F}" destId="{021C6239-AF6B-402A-B483-FC771E64690B}" srcOrd="0" destOrd="0" presId="urn:microsoft.com/office/officeart/2016/7/layout/VerticalDownArrowProcess"/>
    <dgm:cxn modelId="{DAAA72D0-AEF0-43D7-B9C4-3F72FDF6472E}" type="presOf" srcId="{764FE3DF-2B0B-45F1-8483-E0731BD977B3}" destId="{22680E8E-FDDD-40A2-9D6F-03BC835D3851}" srcOrd="0" destOrd="0" presId="urn:microsoft.com/office/officeart/2016/7/layout/VerticalDownArrowProcess"/>
    <dgm:cxn modelId="{828EA2D4-922A-4DF1-8906-C4209332722C}" type="presOf" srcId="{59157ACE-6EE2-45BE-9BEF-E48BA092E454}" destId="{332518B1-3C4C-4C83-B32C-A41D79348B5F}" srcOrd="0" destOrd="0" presId="urn:microsoft.com/office/officeart/2016/7/layout/VerticalDownArrowProcess"/>
    <dgm:cxn modelId="{4E644ADD-94FC-4538-A1DB-5FF739209AF9}" srcId="{E3FEC857-CC21-4A8A-AE19-799CCBB076C0}" destId="{FB78E86D-3ABF-4EAA-8C9F-ACDFC79AB59F}" srcOrd="3" destOrd="0" parTransId="{91FEE02E-EDE0-4041-B3F2-238F774BB37A}" sibTransId="{74BD405B-34AC-4804-B865-01DA6D37EBB8}"/>
    <dgm:cxn modelId="{CE303BED-254F-4577-A8F1-BB03BCBF1458}" type="presOf" srcId="{12410036-0553-46E8-974F-8A44F5B33DCD}" destId="{06EF6DC8-E4CA-46C0-AB25-667092B28902}" srcOrd="0" destOrd="0" presId="urn:microsoft.com/office/officeart/2016/7/layout/VerticalDownArrowProcess"/>
    <dgm:cxn modelId="{1EB995FB-8EF3-42FD-BA47-06F7CC12B99A}" srcId="{E3FEC857-CC21-4A8A-AE19-799CCBB076C0}" destId="{E4A3E339-D988-42B8-AE6A-FA25D04D3974}" srcOrd="0" destOrd="0" parTransId="{4D5EBCA3-F5D7-48C2-A2F9-2752E96F9CE0}" sibTransId="{404E5449-315A-4056-A0CE-8AA259FCCA7C}"/>
    <dgm:cxn modelId="{9B47B8B5-C9E4-44E4-9D42-0445434FFDD4}" type="presParOf" srcId="{AA883AA6-CFE8-4E4F-949C-344C5C2143ED}" destId="{9249267E-53BA-4BCF-AA84-83A061EC7CC8}" srcOrd="0" destOrd="0" presId="urn:microsoft.com/office/officeart/2016/7/layout/VerticalDownArrowProcess"/>
    <dgm:cxn modelId="{2094DD90-A2EB-4346-AF72-98F127400243}" type="presParOf" srcId="{9249267E-53BA-4BCF-AA84-83A061EC7CC8}" destId="{1CBFB4AD-FF2E-476F-B8FE-9C45278F8528}" srcOrd="0" destOrd="0" presId="urn:microsoft.com/office/officeart/2016/7/layout/VerticalDownArrowProcess"/>
    <dgm:cxn modelId="{84D3FA27-148B-4D93-B6DE-0907876BAF6F}" type="presParOf" srcId="{9249267E-53BA-4BCF-AA84-83A061EC7CC8}" destId="{22680E8E-FDDD-40A2-9D6F-03BC835D3851}" srcOrd="1" destOrd="0" presId="urn:microsoft.com/office/officeart/2016/7/layout/VerticalDownArrowProcess"/>
    <dgm:cxn modelId="{D15A0752-1625-4814-BCB4-C78584C67665}" type="presParOf" srcId="{AA883AA6-CFE8-4E4F-949C-344C5C2143ED}" destId="{80B941C0-5971-413A-AFAE-F3FBD418F122}" srcOrd="1" destOrd="0" presId="urn:microsoft.com/office/officeart/2016/7/layout/VerticalDownArrowProcess"/>
    <dgm:cxn modelId="{3B6AF566-265F-4EFA-99C5-B3FD7C8A4FCA}" type="presParOf" srcId="{AA883AA6-CFE8-4E4F-949C-344C5C2143ED}" destId="{D6B216C4-BE5C-4688-B5FB-6E949029AFC4}" srcOrd="2" destOrd="0" presId="urn:microsoft.com/office/officeart/2016/7/layout/VerticalDownArrowProcess"/>
    <dgm:cxn modelId="{D3401075-E57D-46DA-9269-913C7AC36E28}" type="presParOf" srcId="{D6B216C4-BE5C-4688-B5FB-6E949029AFC4}" destId="{021C6239-AF6B-402A-B483-FC771E64690B}" srcOrd="0" destOrd="0" presId="urn:microsoft.com/office/officeart/2016/7/layout/VerticalDownArrowProcess"/>
    <dgm:cxn modelId="{B71FB4A8-1C1E-4DDE-AEE7-3477E133CBCC}" type="presParOf" srcId="{D6B216C4-BE5C-4688-B5FB-6E949029AFC4}" destId="{569B8315-2A60-4A52-971F-0AE53711C438}" srcOrd="1" destOrd="0" presId="urn:microsoft.com/office/officeart/2016/7/layout/VerticalDownArrowProcess"/>
    <dgm:cxn modelId="{977170E8-526D-4D57-B842-0933549E3B67}" type="presParOf" srcId="{D6B216C4-BE5C-4688-B5FB-6E949029AFC4}" destId="{332518B1-3C4C-4C83-B32C-A41D79348B5F}" srcOrd="2" destOrd="0" presId="urn:microsoft.com/office/officeart/2016/7/layout/VerticalDownArrowProcess"/>
    <dgm:cxn modelId="{E512512C-8499-4AEE-99D9-A5BEE12BB1EF}" type="presParOf" srcId="{AA883AA6-CFE8-4E4F-949C-344C5C2143ED}" destId="{4A3A367C-C023-41B7-9CD2-F3C0B0D072D8}" srcOrd="3" destOrd="0" presId="urn:microsoft.com/office/officeart/2016/7/layout/VerticalDownArrowProcess"/>
    <dgm:cxn modelId="{AD3DC618-F8FE-417C-80AB-43747E962BCE}" type="presParOf" srcId="{AA883AA6-CFE8-4E4F-949C-344C5C2143ED}" destId="{43073D08-C522-47FE-AB91-EEAFDACA9B85}" srcOrd="4" destOrd="0" presId="urn:microsoft.com/office/officeart/2016/7/layout/VerticalDownArrowProcess"/>
    <dgm:cxn modelId="{759565D6-64E3-4049-B81C-7533B83D49EE}" type="presParOf" srcId="{43073D08-C522-47FE-AB91-EEAFDACA9B85}" destId="{487A2A04-C560-488C-9CA2-E29D3B1B3A75}" srcOrd="0" destOrd="0" presId="urn:microsoft.com/office/officeart/2016/7/layout/VerticalDownArrowProcess"/>
    <dgm:cxn modelId="{A2D72199-C7FD-4EF9-AF06-6D55E0F81B18}" type="presParOf" srcId="{43073D08-C522-47FE-AB91-EEAFDACA9B85}" destId="{DA2A6E9D-96FF-42DB-A000-79C6D100C3DE}" srcOrd="1" destOrd="0" presId="urn:microsoft.com/office/officeart/2016/7/layout/VerticalDownArrowProcess"/>
    <dgm:cxn modelId="{55748680-8792-4D30-AC45-F283A96A1B11}" type="presParOf" srcId="{43073D08-C522-47FE-AB91-EEAFDACA9B85}" destId="{158A9BE8-557D-42EB-9306-45E70D48633C}" srcOrd="2" destOrd="0" presId="urn:microsoft.com/office/officeart/2016/7/layout/VerticalDownArrowProcess"/>
    <dgm:cxn modelId="{44D4E41F-7EEC-41E7-88C0-C35DCB7F1DB4}" type="presParOf" srcId="{AA883AA6-CFE8-4E4F-949C-344C5C2143ED}" destId="{E606BC69-9458-4711-BD46-795EEC5D515F}" srcOrd="5" destOrd="0" presId="urn:microsoft.com/office/officeart/2016/7/layout/VerticalDownArrowProcess"/>
    <dgm:cxn modelId="{3C8A3682-2142-4372-826E-38BBE1A6A211}" type="presParOf" srcId="{AA883AA6-CFE8-4E4F-949C-344C5C2143ED}" destId="{2E6578D6-5432-432C-8E2C-561AC7511216}" srcOrd="6" destOrd="0" presId="urn:microsoft.com/office/officeart/2016/7/layout/VerticalDownArrowProcess"/>
    <dgm:cxn modelId="{D3D967FE-778B-4EA8-BFA4-1C9B16663AF4}" type="presParOf" srcId="{2E6578D6-5432-432C-8E2C-561AC7511216}" destId="{06EF6DC8-E4CA-46C0-AB25-667092B28902}" srcOrd="0" destOrd="0" presId="urn:microsoft.com/office/officeart/2016/7/layout/VerticalDownArrowProcess"/>
    <dgm:cxn modelId="{547E54C7-68CC-4F0C-80D4-014DD03FE637}" type="presParOf" srcId="{2E6578D6-5432-432C-8E2C-561AC7511216}" destId="{2D5B782D-9B10-4A73-9951-D2EE96AB7A60}" srcOrd="1" destOrd="0" presId="urn:microsoft.com/office/officeart/2016/7/layout/VerticalDownArrowProcess"/>
    <dgm:cxn modelId="{F1700427-8EFB-4FF6-B90D-1C153EA57737}" type="presParOf" srcId="{2E6578D6-5432-432C-8E2C-561AC7511216}" destId="{CE64D4F1-33C4-4D46-9B99-EDB38F2EA04E}" srcOrd="2" destOrd="0" presId="urn:microsoft.com/office/officeart/2016/7/layout/VerticalDownArrowProcess"/>
    <dgm:cxn modelId="{02ACDA68-8591-4FD7-A936-F2BD782530D6}" type="presParOf" srcId="{AA883AA6-CFE8-4E4F-949C-344C5C2143ED}" destId="{4C7EDC40-329B-4C43-8B66-01613D3E83DB}" srcOrd="7" destOrd="0" presId="urn:microsoft.com/office/officeart/2016/7/layout/VerticalDownArrowProcess"/>
    <dgm:cxn modelId="{4B0082E6-E88A-4BBE-AC03-02833F48AC7B}" type="presParOf" srcId="{AA883AA6-CFE8-4E4F-949C-344C5C2143ED}" destId="{1471BC77-67B3-40A7-87D9-89BE342ACEF9}" srcOrd="8" destOrd="0" presId="urn:microsoft.com/office/officeart/2016/7/layout/VerticalDownArrowProcess"/>
    <dgm:cxn modelId="{D623AAA8-00B8-426A-A359-0FAB0B5BC746}" type="presParOf" srcId="{1471BC77-67B3-40A7-87D9-89BE342ACEF9}" destId="{23F084B3-C8B7-49FB-8AD4-BDF573DF098B}" srcOrd="0" destOrd="0" presId="urn:microsoft.com/office/officeart/2016/7/layout/VerticalDownArrowProcess"/>
    <dgm:cxn modelId="{9982E1C3-258F-418C-8631-C63A3A6DB18D}" type="presParOf" srcId="{1471BC77-67B3-40A7-87D9-89BE342ACEF9}" destId="{9DB3EA69-C86C-4479-808F-CB0281F7DC53}" srcOrd="1" destOrd="0" presId="urn:microsoft.com/office/officeart/2016/7/layout/VerticalDownArrowProcess"/>
    <dgm:cxn modelId="{979C608B-4942-46D4-886A-73554880F68E}" type="presParOf" srcId="{1471BC77-67B3-40A7-87D9-89BE342ACEF9}" destId="{CDB1865E-B23E-49D7-9B0E-62E516C6F427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FA6D32-CE47-4D5A-8A69-EAC1D656DF4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166127F-7AFF-4554-BDA5-BABEE67F835D}">
      <dgm:prSet/>
      <dgm:spPr/>
      <dgm:t>
        <a:bodyPr/>
        <a:lstStyle/>
        <a:p>
          <a:r>
            <a:rPr lang="en-GB"/>
            <a:t>Taught myself to use OpenCV.</a:t>
          </a:r>
          <a:endParaRPr lang="en-US"/>
        </a:p>
      </dgm:t>
    </dgm:pt>
    <dgm:pt modelId="{7D7C03DE-7BE3-4B31-AC66-367CF79AE71C}" type="parTrans" cxnId="{616B7D4F-26E0-4E60-ACFE-6B855A1C9C47}">
      <dgm:prSet/>
      <dgm:spPr/>
      <dgm:t>
        <a:bodyPr/>
        <a:lstStyle/>
        <a:p>
          <a:endParaRPr lang="en-US"/>
        </a:p>
      </dgm:t>
    </dgm:pt>
    <dgm:pt modelId="{F6D5A0C5-FED0-4B20-9D58-314188CEBE63}" type="sibTrans" cxnId="{616B7D4F-26E0-4E60-ACFE-6B855A1C9C47}">
      <dgm:prSet/>
      <dgm:spPr/>
      <dgm:t>
        <a:bodyPr/>
        <a:lstStyle/>
        <a:p>
          <a:endParaRPr lang="en-US"/>
        </a:p>
      </dgm:t>
    </dgm:pt>
    <dgm:pt modelId="{F587D3B0-77CA-453D-A14F-F223E620E16E}">
      <dgm:prSet/>
      <dgm:spPr/>
      <dgm:t>
        <a:bodyPr/>
        <a:lstStyle/>
        <a:p>
          <a:r>
            <a:rPr lang="en-GB"/>
            <a:t>Researched some existing systems.</a:t>
          </a:r>
          <a:endParaRPr lang="en-US"/>
        </a:p>
      </dgm:t>
    </dgm:pt>
    <dgm:pt modelId="{2A8ED348-B7B3-432B-A835-3ADDCF23BF0E}" type="parTrans" cxnId="{9944558B-5CA4-4E69-ADEB-9F3E60E6D473}">
      <dgm:prSet/>
      <dgm:spPr/>
      <dgm:t>
        <a:bodyPr/>
        <a:lstStyle/>
        <a:p>
          <a:endParaRPr lang="en-US"/>
        </a:p>
      </dgm:t>
    </dgm:pt>
    <dgm:pt modelId="{173C1D8E-7727-480C-A1BE-E335EB45800A}" type="sibTrans" cxnId="{9944558B-5CA4-4E69-ADEB-9F3E60E6D473}">
      <dgm:prSet/>
      <dgm:spPr/>
      <dgm:t>
        <a:bodyPr/>
        <a:lstStyle/>
        <a:p>
          <a:endParaRPr lang="en-US"/>
        </a:p>
      </dgm:t>
    </dgm:pt>
    <dgm:pt modelId="{913C028A-85E4-46A3-9198-BAE37E588176}">
      <dgm:prSet/>
      <dgm:spPr/>
      <dgm:t>
        <a:bodyPr/>
        <a:lstStyle/>
        <a:p>
          <a:r>
            <a:rPr lang="en-GB"/>
            <a:t>Researched available robots.</a:t>
          </a:r>
          <a:endParaRPr lang="en-US"/>
        </a:p>
      </dgm:t>
    </dgm:pt>
    <dgm:pt modelId="{C9388439-3365-4035-A6C4-68A6E9AA0816}" type="parTrans" cxnId="{D337F9AA-41EE-4315-B6FD-758252BA467A}">
      <dgm:prSet/>
      <dgm:spPr/>
      <dgm:t>
        <a:bodyPr/>
        <a:lstStyle/>
        <a:p>
          <a:endParaRPr lang="en-US"/>
        </a:p>
      </dgm:t>
    </dgm:pt>
    <dgm:pt modelId="{C75739A5-9FE1-48B6-976D-D9A3A5517CD8}" type="sibTrans" cxnId="{D337F9AA-41EE-4315-B6FD-758252BA467A}">
      <dgm:prSet/>
      <dgm:spPr/>
      <dgm:t>
        <a:bodyPr/>
        <a:lstStyle/>
        <a:p>
          <a:endParaRPr lang="en-US"/>
        </a:p>
      </dgm:t>
    </dgm:pt>
    <dgm:pt modelId="{6CE4DD32-A27D-45DC-A451-DDC32E40B29A}" type="pres">
      <dgm:prSet presAssocID="{B7FA6D32-CE47-4D5A-8A69-EAC1D656DF49}" presName="root" presStyleCnt="0">
        <dgm:presLayoutVars>
          <dgm:dir/>
          <dgm:resizeHandles val="exact"/>
        </dgm:presLayoutVars>
      </dgm:prSet>
      <dgm:spPr/>
    </dgm:pt>
    <dgm:pt modelId="{6ECA470F-F2BB-4D31-A990-6DA2107C679F}" type="pres">
      <dgm:prSet presAssocID="{3166127F-7AFF-4554-BDA5-BABEE67F835D}" presName="compNode" presStyleCnt="0"/>
      <dgm:spPr/>
    </dgm:pt>
    <dgm:pt modelId="{4BE19535-60C1-44F2-BE06-B972C964228F}" type="pres">
      <dgm:prSet presAssocID="{3166127F-7AFF-4554-BDA5-BABEE67F835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1381BE63-65B5-4988-9514-5086813F5EF4}" type="pres">
      <dgm:prSet presAssocID="{3166127F-7AFF-4554-BDA5-BABEE67F835D}" presName="spaceRect" presStyleCnt="0"/>
      <dgm:spPr/>
    </dgm:pt>
    <dgm:pt modelId="{A5BB7CED-AEDE-46AD-BBDD-9A463E4FAEA8}" type="pres">
      <dgm:prSet presAssocID="{3166127F-7AFF-4554-BDA5-BABEE67F835D}" presName="textRect" presStyleLbl="revTx" presStyleIdx="0" presStyleCnt="3">
        <dgm:presLayoutVars>
          <dgm:chMax val="1"/>
          <dgm:chPref val="1"/>
        </dgm:presLayoutVars>
      </dgm:prSet>
      <dgm:spPr/>
    </dgm:pt>
    <dgm:pt modelId="{5E4FC4C4-23E8-464C-976F-78FAAD6A9636}" type="pres">
      <dgm:prSet presAssocID="{F6D5A0C5-FED0-4B20-9D58-314188CEBE63}" presName="sibTrans" presStyleCnt="0"/>
      <dgm:spPr/>
    </dgm:pt>
    <dgm:pt modelId="{508A5C92-2A57-4AB7-8B7E-E0F7E6E415BB}" type="pres">
      <dgm:prSet presAssocID="{F587D3B0-77CA-453D-A14F-F223E620E16E}" presName="compNode" presStyleCnt="0"/>
      <dgm:spPr/>
    </dgm:pt>
    <dgm:pt modelId="{ADFFD35C-14E8-41A9-8C16-AF6986DF5647}" type="pres">
      <dgm:prSet presAssocID="{F587D3B0-77CA-453D-A14F-F223E620E16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AED050C-3C28-46D2-8F33-A2437BF9C533}" type="pres">
      <dgm:prSet presAssocID="{F587D3B0-77CA-453D-A14F-F223E620E16E}" presName="spaceRect" presStyleCnt="0"/>
      <dgm:spPr/>
    </dgm:pt>
    <dgm:pt modelId="{30B44496-ECBE-40E2-87FA-93DA30BBB3E8}" type="pres">
      <dgm:prSet presAssocID="{F587D3B0-77CA-453D-A14F-F223E620E16E}" presName="textRect" presStyleLbl="revTx" presStyleIdx="1" presStyleCnt="3">
        <dgm:presLayoutVars>
          <dgm:chMax val="1"/>
          <dgm:chPref val="1"/>
        </dgm:presLayoutVars>
      </dgm:prSet>
      <dgm:spPr/>
    </dgm:pt>
    <dgm:pt modelId="{D3B44E86-02FB-442A-A9EA-9D2BD1F0BADF}" type="pres">
      <dgm:prSet presAssocID="{173C1D8E-7727-480C-A1BE-E335EB45800A}" presName="sibTrans" presStyleCnt="0"/>
      <dgm:spPr/>
    </dgm:pt>
    <dgm:pt modelId="{32D837BA-F96D-4A4B-A97A-76BFE02F2ECA}" type="pres">
      <dgm:prSet presAssocID="{913C028A-85E4-46A3-9198-BAE37E588176}" presName="compNode" presStyleCnt="0"/>
      <dgm:spPr/>
    </dgm:pt>
    <dgm:pt modelId="{FAE0FB4B-6937-42C4-A7C4-F392340F6011}" type="pres">
      <dgm:prSet presAssocID="{913C028A-85E4-46A3-9198-BAE37E58817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0D41E838-BA96-49CF-9CC8-62A6951D31EE}" type="pres">
      <dgm:prSet presAssocID="{913C028A-85E4-46A3-9198-BAE37E588176}" presName="spaceRect" presStyleCnt="0"/>
      <dgm:spPr/>
    </dgm:pt>
    <dgm:pt modelId="{A8F83934-7A79-4368-A3FA-590BD78D53D5}" type="pres">
      <dgm:prSet presAssocID="{913C028A-85E4-46A3-9198-BAE37E58817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B3E2904-EACE-4C6D-8033-47B3BE822911}" type="presOf" srcId="{B7FA6D32-CE47-4D5A-8A69-EAC1D656DF49}" destId="{6CE4DD32-A27D-45DC-A451-DDC32E40B29A}" srcOrd="0" destOrd="0" presId="urn:microsoft.com/office/officeart/2018/2/layout/IconLabelList"/>
    <dgm:cxn modelId="{308BB81C-B2F0-48C1-84CD-7A4F12B9196E}" type="presOf" srcId="{913C028A-85E4-46A3-9198-BAE37E588176}" destId="{A8F83934-7A79-4368-A3FA-590BD78D53D5}" srcOrd="0" destOrd="0" presId="urn:microsoft.com/office/officeart/2018/2/layout/IconLabelList"/>
    <dgm:cxn modelId="{616B7D4F-26E0-4E60-ACFE-6B855A1C9C47}" srcId="{B7FA6D32-CE47-4D5A-8A69-EAC1D656DF49}" destId="{3166127F-7AFF-4554-BDA5-BABEE67F835D}" srcOrd="0" destOrd="0" parTransId="{7D7C03DE-7BE3-4B31-AC66-367CF79AE71C}" sibTransId="{F6D5A0C5-FED0-4B20-9D58-314188CEBE63}"/>
    <dgm:cxn modelId="{DBBB5D70-B2FA-45AF-9143-3DC574FEFAA0}" type="presOf" srcId="{F587D3B0-77CA-453D-A14F-F223E620E16E}" destId="{30B44496-ECBE-40E2-87FA-93DA30BBB3E8}" srcOrd="0" destOrd="0" presId="urn:microsoft.com/office/officeart/2018/2/layout/IconLabelList"/>
    <dgm:cxn modelId="{9944558B-5CA4-4E69-ADEB-9F3E60E6D473}" srcId="{B7FA6D32-CE47-4D5A-8A69-EAC1D656DF49}" destId="{F587D3B0-77CA-453D-A14F-F223E620E16E}" srcOrd="1" destOrd="0" parTransId="{2A8ED348-B7B3-432B-A835-3ADDCF23BF0E}" sibTransId="{173C1D8E-7727-480C-A1BE-E335EB45800A}"/>
    <dgm:cxn modelId="{D337F9AA-41EE-4315-B6FD-758252BA467A}" srcId="{B7FA6D32-CE47-4D5A-8A69-EAC1D656DF49}" destId="{913C028A-85E4-46A3-9198-BAE37E588176}" srcOrd="2" destOrd="0" parTransId="{C9388439-3365-4035-A6C4-68A6E9AA0816}" sibTransId="{C75739A5-9FE1-48B6-976D-D9A3A5517CD8}"/>
    <dgm:cxn modelId="{586DE6AE-BB6C-4E23-B528-BE93AFA887DA}" type="presOf" srcId="{3166127F-7AFF-4554-BDA5-BABEE67F835D}" destId="{A5BB7CED-AEDE-46AD-BBDD-9A463E4FAEA8}" srcOrd="0" destOrd="0" presId="urn:microsoft.com/office/officeart/2018/2/layout/IconLabelList"/>
    <dgm:cxn modelId="{0CB36C77-68D7-40CA-A875-1D91363EE90C}" type="presParOf" srcId="{6CE4DD32-A27D-45DC-A451-DDC32E40B29A}" destId="{6ECA470F-F2BB-4D31-A990-6DA2107C679F}" srcOrd="0" destOrd="0" presId="urn:microsoft.com/office/officeart/2018/2/layout/IconLabelList"/>
    <dgm:cxn modelId="{8F9CC535-A183-4C96-B746-E6FAE995E483}" type="presParOf" srcId="{6ECA470F-F2BB-4D31-A990-6DA2107C679F}" destId="{4BE19535-60C1-44F2-BE06-B972C964228F}" srcOrd="0" destOrd="0" presId="urn:microsoft.com/office/officeart/2018/2/layout/IconLabelList"/>
    <dgm:cxn modelId="{272F86F0-509C-41DB-B66D-B815EA578035}" type="presParOf" srcId="{6ECA470F-F2BB-4D31-A990-6DA2107C679F}" destId="{1381BE63-65B5-4988-9514-5086813F5EF4}" srcOrd="1" destOrd="0" presId="urn:microsoft.com/office/officeart/2018/2/layout/IconLabelList"/>
    <dgm:cxn modelId="{B6599F6E-14B5-4318-BB59-5A8817ADA52F}" type="presParOf" srcId="{6ECA470F-F2BB-4D31-A990-6DA2107C679F}" destId="{A5BB7CED-AEDE-46AD-BBDD-9A463E4FAEA8}" srcOrd="2" destOrd="0" presId="urn:microsoft.com/office/officeart/2018/2/layout/IconLabelList"/>
    <dgm:cxn modelId="{7B387F8A-1760-4311-A5AF-0A8B224C0381}" type="presParOf" srcId="{6CE4DD32-A27D-45DC-A451-DDC32E40B29A}" destId="{5E4FC4C4-23E8-464C-976F-78FAAD6A9636}" srcOrd="1" destOrd="0" presId="urn:microsoft.com/office/officeart/2018/2/layout/IconLabelList"/>
    <dgm:cxn modelId="{546D5D58-7B29-43F9-B237-ECEFEFC4F921}" type="presParOf" srcId="{6CE4DD32-A27D-45DC-A451-DDC32E40B29A}" destId="{508A5C92-2A57-4AB7-8B7E-E0F7E6E415BB}" srcOrd="2" destOrd="0" presId="urn:microsoft.com/office/officeart/2018/2/layout/IconLabelList"/>
    <dgm:cxn modelId="{D97EC134-7303-4981-AE3D-7583D73EBC5D}" type="presParOf" srcId="{508A5C92-2A57-4AB7-8B7E-E0F7E6E415BB}" destId="{ADFFD35C-14E8-41A9-8C16-AF6986DF5647}" srcOrd="0" destOrd="0" presId="urn:microsoft.com/office/officeart/2018/2/layout/IconLabelList"/>
    <dgm:cxn modelId="{9CF9DBA2-B905-4385-B290-3EEA80A123DA}" type="presParOf" srcId="{508A5C92-2A57-4AB7-8B7E-E0F7E6E415BB}" destId="{6AED050C-3C28-46D2-8F33-A2437BF9C533}" srcOrd="1" destOrd="0" presId="urn:microsoft.com/office/officeart/2018/2/layout/IconLabelList"/>
    <dgm:cxn modelId="{4EEEFBD1-FC22-4F01-A90C-8184D30A76DA}" type="presParOf" srcId="{508A5C92-2A57-4AB7-8B7E-E0F7E6E415BB}" destId="{30B44496-ECBE-40E2-87FA-93DA30BBB3E8}" srcOrd="2" destOrd="0" presId="urn:microsoft.com/office/officeart/2018/2/layout/IconLabelList"/>
    <dgm:cxn modelId="{9BF650FB-0D65-47C3-9EF6-76A6260AC05C}" type="presParOf" srcId="{6CE4DD32-A27D-45DC-A451-DDC32E40B29A}" destId="{D3B44E86-02FB-442A-A9EA-9D2BD1F0BADF}" srcOrd="3" destOrd="0" presId="urn:microsoft.com/office/officeart/2018/2/layout/IconLabelList"/>
    <dgm:cxn modelId="{14C90922-60E9-4177-A5FF-16DABFE57A82}" type="presParOf" srcId="{6CE4DD32-A27D-45DC-A451-DDC32E40B29A}" destId="{32D837BA-F96D-4A4B-A97A-76BFE02F2ECA}" srcOrd="4" destOrd="0" presId="urn:microsoft.com/office/officeart/2018/2/layout/IconLabelList"/>
    <dgm:cxn modelId="{FEF7B1C1-9369-4544-8B17-EDC884570C5B}" type="presParOf" srcId="{32D837BA-F96D-4A4B-A97A-76BFE02F2ECA}" destId="{FAE0FB4B-6937-42C4-A7C4-F392340F6011}" srcOrd="0" destOrd="0" presId="urn:microsoft.com/office/officeart/2018/2/layout/IconLabelList"/>
    <dgm:cxn modelId="{E52E6011-525E-4D7C-92DC-D54509A74A7F}" type="presParOf" srcId="{32D837BA-F96D-4A4B-A97A-76BFE02F2ECA}" destId="{0D41E838-BA96-49CF-9CC8-62A6951D31EE}" srcOrd="1" destOrd="0" presId="urn:microsoft.com/office/officeart/2018/2/layout/IconLabelList"/>
    <dgm:cxn modelId="{54F8149C-1731-4EE3-AB92-22CB3BAF6095}" type="presParOf" srcId="{32D837BA-F96D-4A4B-A97A-76BFE02F2ECA}" destId="{A8F83934-7A79-4368-A3FA-590BD78D53D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BFB4AD-FF2E-476F-B8FE-9C45278F8528}">
      <dsp:nvSpPr>
        <dsp:cNvPr id="0" name=""/>
        <dsp:cNvSpPr/>
      </dsp:nvSpPr>
      <dsp:spPr>
        <a:xfrm>
          <a:off x="0" y="3115590"/>
          <a:ext cx="1641296" cy="51113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6729" tIns="128016" rIns="116729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Develop</a:t>
          </a:r>
        </a:p>
      </dsp:txBody>
      <dsp:txXfrm>
        <a:off x="0" y="3115590"/>
        <a:ext cx="1641296" cy="511138"/>
      </dsp:txXfrm>
    </dsp:sp>
    <dsp:sp modelId="{22680E8E-FDDD-40A2-9D6F-03BC835D3851}">
      <dsp:nvSpPr>
        <dsp:cNvPr id="0" name=""/>
        <dsp:cNvSpPr/>
      </dsp:nvSpPr>
      <dsp:spPr>
        <a:xfrm>
          <a:off x="1641296" y="3115590"/>
          <a:ext cx="4923889" cy="511138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880" tIns="228600" rIns="99880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Driving behavior to follow center of lane.</a:t>
          </a:r>
        </a:p>
      </dsp:txBody>
      <dsp:txXfrm>
        <a:off x="1641296" y="3115590"/>
        <a:ext cx="4923889" cy="511138"/>
      </dsp:txXfrm>
    </dsp:sp>
    <dsp:sp modelId="{569B8315-2A60-4A52-971F-0AE53711C438}">
      <dsp:nvSpPr>
        <dsp:cNvPr id="0" name=""/>
        <dsp:cNvSpPr/>
      </dsp:nvSpPr>
      <dsp:spPr>
        <a:xfrm rot="10800000">
          <a:off x="0" y="2337126"/>
          <a:ext cx="1641296" cy="78613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6729" tIns="128016" rIns="116729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Develop</a:t>
          </a:r>
        </a:p>
      </dsp:txBody>
      <dsp:txXfrm rot="-10800000">
        <a:off x="0" y="2337126"/>
        <a:ext cx="1641296" cy="510985"/>
      </dsp:txXfrm>
    </dsp:sp>
    <dsp:sp modelId="{332518B1-3C4C-4C83-B32C-A41D79348B5F}">
      <dsp:nvSpPr>
        <dsp:cNvPr id="0" name=""/>
        <dsp:cNvSpPr/>
      </dsp:nvSpPr>
      <dsp:spPr>
        <a:xfrm>
          <a:off x="1641296" y="2337126"/>
          <a:ext cx="4923889" cy="510985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880" tIns="228600" rIns="99880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Algorithm to calculate center of detected lane.</a:t>
          </a:r>
        </a:p>
      </dsp:txBody>
      <dsp:txXfrm>
        <a:off x="1641296" y="2337126"/>
        <a:ext cx="4923889" cy="510985"/>
      </dsp:txXfrm>
    </dsp:sp>
    <dsp:sp modelId="{DA2A6E9D-96FF-42DB-A000-79C6D100C3DE}">
      <dsp:nvSpPr>
        <dsp:cNvPr id="0" name=""/>
        <dsp:cNvSpPr/>
      </dsp:nvSpPr>
      <dsp:spPr>
        <a:xfrm rot="10800000">
          <a:off x="0" y="1558662"/>
          <a:ext cx="1641296" cy="78613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6729" tIns="128016" rIns="116729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Develop</a:t>
          </a:r>
        </a:p>
      </dsp:txBody>
      <dsp:txXfrm rot="-10800000">
        <a:off x="0" y="1558662"/>
        <a:ext cx="1641296" cy="510985"/>
      </dsp:txXfrm>
    </dsp:sp>
    <dsp:sp modelId="{158A9BE8-557D-42EB-9306-45E70D48633C}">
      <dsp:nvSpPr>
        <dsp:cNvPr id="0" name=""/>
        <dsp:cNvSpPr/>
      </dsp:nvSpPr>
      <dsp:spPr>
        <a:xfrm>
          <a:off x="1641296" y="1558662"/>
          <a:ext cx="4923889" cy="510985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880" tIns="228600" rIns="99880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Algorithm to calculate edges of the lane.</a:t>
          </a:r>
        </a:p>
      </dsp:txBody>
      <dsp:txXfrm>
        <a:off x="1641296" y="1558662"/>
        <a:ext cx="4923889" cy="510985"/>
      </dsp:txXfrm>
    </dsp:sp>
    <dsp:sp modelId="{2D5B782D-9B10-4A73-9951-D2EE96AB7A60}">
      <dsp:nvSpPr>
        <dsp:cNvPr id="0" name=""/>
        <dsp:cNvSpPr/>
      </dsp:nvSpPr>
      <dsp:spPr>
        <a:xfrm rot="10800000">
          <a:off x="0" y="780198"/>
          <a:ext cx="1641296" cy="78613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6729" tIns="128016" rIns="116729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Develop</a:t>
          </a:r>
        </a:p>
      </dsp:txBody>
      <dsp:txXfrm rot="-10800000">
        <a:off x="0" y="780198"/>
        <a:ext cx="1641296" cy="510985"/>
      </dsp:txXfrm>
    </dsp:sp>
    <dsp:sp modelId="{CE64D4F1-33C4-4D46-9B99-EDB38F2EA04E}">
      <dsp:nvSpPr>
        <dsp:cNvPr id="0" name=""/>
        <dsp:cNvSpPr/>
      </dsp:nvSpPr>
      <dsp:spPr>
        <a:xfrm>
          <a:off x="1641296" y="780198"/>
          <a:ext cx="4923889" cy="510985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880" tIns="228600" rIns="99880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Algorithm for detection of road markings.</a:t>
          </a:r>
        </a:p>
      </dsp:txBody>
      <dsp:txXfrm>
        <a:off x="1641296" y="780198"/>
        <a:ext cx="4923889" cy="510985"/>
      </dsp:txXfrm>
    </dsp:sp>
    <dsp:sp modelId="{9DB3EA69-C86C-4479-808F-CB0281F7DC53}">
      <dsp:nvSpPr>
        <dsp:cNvPr id="0" name=""/>
        <dsp:cNvSpPr/>
      </dsp:nvSpPr>
      <dsp:spPr>
        <a:xfrm rot="10800000">
          <a:off x="0" y="1734"/>
          <a:ext cx="1641296" cy="78613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6729" tIns="128016" rIns="116729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Create</a:t>
          </a:r>
        </a:p>
      </dsp:txBody>
      <dsp:txXfrm rot="-10800000">
        <a:off x="0" y="1734"/>
        <a:ext cx="1641296" cy="510985"/>
      </dsp:txXfrm>
    </dsp:sp>
    <dsp:sp modelId="{CDB1865E-B23E-49D7-9B0E-62E516C6F427}">
      <dsp:nvSpPr>
        <dsp:cNvPr id="0" name=""/>
        <dsp:cNvSpPr/>
      </dsp:nvSpPr>
      <dsp:spPr>
        <a:xfrm>
          <a:off x="1641296" y="1734"/>
          <a:ext cx="4923889" cy="510985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880" tIns="228600" rIns="99880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Simulated road environment.</a:t>
          </a:r>
        </a:p>
      </dsp:txBody>
      <dsp:txXfrm>
        <a:off x="1641296" y="1734"/>
        <a:ext cx="4923889" cy="5109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E19535-60C1-44F2-BE06-B972C964228F}">
      <dsp:nvSpPr>
        <dsp:cNvPr id="0" name=""/>
        <dsp:cNvSpPr/>
      </dsp:nvSpPr>
      <dsp:spPr>
        <a:xfrm>
          <a:off x="1159944" y="674300"/>
          <a:ext cx="1291144" cy="12911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BB7CED-AEDE-46AD-BBDD-9A463E4FAEA8}">
      <dsp:nvSpPr>
        <dsp:cNvPr id="0" name=""/>
        <dsp:cNvSpPr/>
      </dsp:nvSpPr>
      <dsp:spPr>
        <a:xfrm>
          <a:off x="370911" y="2320449"/>
          <a:ext cx="286920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Taught myself to use OpenCV.</a:t>
          </a:r>
          <a:endParaRPr lang="en-US" sz="2600" kern="1200"/>
        </a:p>
      </dsp:txBody>
      <dsp:txXfrm>
        <a:off x="370911" y="2320449"/>
        <a:ext cx="2869209" cy="720000"/>
      </dsp:txXfrm>
    </dsp:sp>
    <dsp:sp modelId="{ADFFD35C-14E8-41A9-8C16-AF6986DF5647}">
      <dsp:nvSpPr>
        <dsp:cNvPr id="0" name=""/>
        <dsp:cNvSpPr/>
      </dsp:nvSpPr>
      <dsp:spPr>
        <a:xfrm>
          <a:off x="4531265" y="674300"/>
          <a:ext cx="1291144" cy="12911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B44496-ECBE-40E2-87FA-93DA30BBB3E8}">
      <dsp:nvSpPr>
        <dsp:cNvPr id="0" name=""/>
        <dsp:cNvSpPr/>
      </dsp:nvSpPr>
      <dsp:spPr>
        <a:xfrm>
          <a:off x="3742232" y="2320449"/>
          <a:ext cx="286920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Researched some existing systems.</a:t>
          </a:r>
          <a:endParaRPr lang="en-US" sz="2600" kern="1200"/>
        </a:p>
      </dsp:txBody>
      <dsp:txXfrm>
        <a:off x="3742232" y="2320449"/>
        <a:ext cx="2869209" cy="720000"/>
      </dsp:txXfrm>
    </dsp:sp>
    <dsp:sp modelId="{FAE0FB4B-6937-42C4-A7C4-F392340F6011}">
      <dsp:nvSpPr>
        <dsp:cNvPr id="0" name=""/>
        <dsp:cNvSpPr/>
      </dsp:nvSpPr>
      <dsp:spPr>
        <a:xfrm>
          <a:off x="7902586" y="674300"/>
          <a:ext cx="1291144" cy="12911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F83934-7A79-4368-A3FA-590BD78D53D5}">
      <dsp:nvSpPr>
        <dsp:cNvPr id="0" name=""/>
        <dsp:cNvSpPr/>
      </dsp:nvSpPr>
      <dsp:spPr>
        <a:xfrm>
          <a:off x="7113553" y="2320449"/>
          <a:ext cx="286920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Researched available robots.</a:t>
          </a:r>
          <a:endParaRPr lang="en-US" sz="2600" kern="1200"/>
        </a:p>
      </dsp:txBody>
      <dsp:txXfrm>
        <a:off x="7113553" y="2320449"/>
        <a:ext cx="2869209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5/19/2022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765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OpenCV:</a:t>
            </a:r>
          </a:p>
          <a:p>
            <a:r>
              <a:rPr lang="en-GB" dirty="0"/>
              <a:t>	- Did not have any previous experience implementing OpenCV.</a:t>
            </a:r>
          </a:p>
          <a:p>
            <a:r>
              <a:rPr lang="en-GB" dirty="0"/>
              <a:t>	- Images from ROS needed to be converted to OpenCV image using CV_BRIDGE library.</a:t>
            </a:r>
          </a:p>
          <a:p>
            <a:r>
              <a:rPr lang="en-GB" dirty="0"/>
              <a:t>	- Chose to implement this in C++ over Python.</a:t>
            </a:r>
          </a:p>
          <a:p>
            <a:r>
              <a:rPr lang="en-GB" dirty="0"/>
              <a:t>Existing Systems:</a:t>
            </a:r>
          </a:p>
          <a:p>
            <a:r>
              <a:rPr lang="en-GB" dirty="0"/>
              <a:t>	- ‘Automatic driving on Ill-defined roads: An adaptive, shape constrained, colour-based method’ (</a:t>
            </a:r>
            <a:r>
              <a:rPr lang="en-GB" dirty="0" err="1"/>
              <a:t>Ososinski</a:t>
            </a:r>
            <a:r>
              <a:rPr lang="en-GB" dirty="0"/>
              <a:t> and Labrosse, 2013)</a:t>
            </a:r>
          </a:p>
          <a:p>
            <a:r>
              <a:rPr lang="en-GB" dirty="0"/>
              <a:t>		- Accurate, but very complex.</a:t>
            </a:r>
          </a:p>
          <a:p>
            <a:r>
              <a:rPr lang="en-GB" dirty="0"/>
              <a:t>		- A similar approach wouldn’t be possible in project time span.</a:t>
            </a:r>
          </a:p>
          <a:p>
            <a:r>
              <a:rPr lang="en-GB" dirty="0"/>
              <a:t>Available robots:</a:t>
            </a:r>
          </a:p>
          <a:p>
            <a:r>
              <a:rPr lang="en-GB" dirty="0"/>
              <a:t>	- Turtlebot3 was selected.</a:t>
            </a:r>
          </a:p>
          <a:p>
            <a:r>
              <a:rPr lang="en-GB" dirty="0"/>
              <a:t>	- Other robots were more complex and introduced a lot of unneeded features/clutter.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566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Get image from robot.</a:t>
            </a:r>
          </a:p>
          <a:p>
            <a:pPr marL="171450" indent="-171450">
              <a:buFontTx/>
              <a:buChar char="-"/>
            </a:pPr>
            <a:r>
              <a:rPr lang="en-GB" dirty="0"/>
              <a:t>Image proc.</a:t>
            </a:r>
          </a:p>
          <a:p>
            <a:pPr marL="171450" indent="-171450">
              <a:buFontTx/>
              <a:buChar char="-"/>
            </a:pPr>
            <a:r>
              <a:rPr lang="en-GB" dirty="0"/>
              <a:t>Select Hough lines.</a:t>
            </a:r>
          </a:p>
          <a:p>
            <a:pPr marL="171450" indent="-171450">
              <a:buFontTx/>
              <a:buChar char="-"/>
            </a:pPr>
            <a:r>
              <a:rPr lang="en-GB" dirty="0"/>
              <a:t>Calc centre.</a:t>
            </a:r>
          </a:p>
          <a:p>
            <a:pPr marL="171450" indent="-171450">
              <a:buFontTx/>
              <a:buChar char="-"/>
            </a:pPr>
            <a:r>
              <a:rPr lang="en-GB" dirty="0"/>
              <a:t>Drive.</a:t>
            </a:r>
          </a:p>
          <a:p>
            <a:pPr marL="171450" indent="-171450">
              <a:buFontTx/>
              <a:buChar char="-"/>
            </a:pPr>
            <a:r>
              <a:rPr lang="en-GB" dirty="0"/>
              <a:t>Loop if not at end of road.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444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Get image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Convert image to useable </a:t>
            </a:r>
            <a:r>
              <a:rPr lang="en-GB" dirty="0" err="1"/>
              <a:t>opencv</a:t>
            </a:r>
            <a:r>
              <a:rPr lang="en-GB" dirty="0"/>
              <a:t> image using CV_BRIDGE library.</a:t>
            </a:r>
          </a:p>
          <a:p>
            <a:pPr marL="171450" indent="-171450">
              <a:buFontTx/>
              <a:buChar char="-"/>
            </a:pPr>
            <a:r>
              <a:rPr lang="en-GB" dirty="0"/>
              <a:t>Crop.</a:t>
            </a:r>
          </a:p>
          <a:p>
            <a:pPr marL="171450" indent="-171450">
              <a:buFontTx/>
              <a:buChar char="-"/>
            </a:pPr>
            <a:r>
              <a:rPr lang="en-GB" dirty="0"/>
              <a:t>Convert to </a:t>
            </a:r>
            <a:r>
              <a:rPr lang="en-GB" dirty="0" err="1"/>
              <a:t>hsv</a:t>
            </a:r>
            <a:r>
              <a:rPr lang="en-GB" dirty="0"/>
              <a:t>.</a:t>
            </a:r>
          </a:p>
          <a:p>
            <a:pPr marL="171450" indent="-171450">
              <a:buFontTx/>
              <a:buChar char="-"/>
            </a:pPr>
            <a:r>
              <a:rPr lang="en-GB" dirty="0"/>
              <a:t>Apply mask.</a:t>
            </a:r>
          </a:p>
          <a:p>
            <a:pPr marL="171450" indent="-171450">
              <a:buFontTx/>
              <a:buChar char="-"/>
            </a:pPr>
            <a:r>
              <a:rPr lang="en-GB" dirty="0"/>
              <a:t>Apply edge detector.</a:t>
            </a:r>
          </a:p>
          <a:p>
            <a:pPr marL="171450" indent="-171450">
              <a:buFontTx/>
              <a:buChar char="-"/>
            </a:pPr>
            <a:r>
              <a:rPr lang="en-GB" dirty="0"/>
              <a:t>Generate </a:t>
            </a:r>
            <a:r>
              <a:rPr lang="en-GB" dirty="0" err="1"/>
              <a:t>hough</a:t>
            </a:r>
            <a:r>
              <a:rPr lang="en-GB" dirty="0"/>
              <a:t> lines.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Runs in separate thread to stop blocking of program. </a:t>
            </a:r>
          </a:p>
          <a:p>
            <a:pPr marL="171450" indent="-171450">
              <a:buFontTx/>
              <a:buChar char="-"/>
            </a:pPr>
            <a:r>
              <a:rPr lang="en-GB" dirty="0"/>
              <a:t>Image proc is very intense especially since this is being done on a live image feed looping as fast as possible.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616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The top half of the image is not useful, and would only complicate the lane detection.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739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Makes for easier colour masking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8635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Mask the image so only the white lines are visible.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2147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Detects edges, creates point cloud that can be used by </a:t>
            </a:r>
            <a:r>
              <a:rPr lang="en-GB" dirty="0" err="1"/>
              <a:t>hough</a:t>
            </a:r>
            <a:r>
              <a:rPr lang="en-GB" dirty="0"/>
              <a:t> lines generator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552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Detects straight lines from point cloud (canny edge detector image).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Draws detected lines onto clone of cropped image so its easier for observer to identify.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2300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Hough lines stored in vector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Each line has 2 points (START &amp; END). Each point has 2 values (X &amp; Y).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Algorithm sorts through vector and selects the best points to use as markers for the edges of the lane based on their coordinates.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Once algorithm has determined best points, it will draw left and right line on image to represent the edges of the lane.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9508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This short algorithm is used to calculate the centre of the lane ahead of the robot.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Makes use of the Hough line points found in the previous step.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This centre line can then be passed to the driving function so that the robot may accurately drive along the road.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57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Final image output showing the detected left and right sides of the lane as well as the calculated centre of the lane.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Ready for robot to drive.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9457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7658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testing example showing the comparison of manual driving and autonomous driving, with centre of lane shown in green.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5758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Failed image proc design: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Used 2 image perspective warps, left &amp; right.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Created 2 cropped, warped images.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Tried to track lines inside warped images, could track left &amp; right separate.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Failed horrible when approaching any form of corner/when robot was slightly misaligned with centre of lane.</a:t>
            </a:r>
          </a:p>
          <a:p>
            <a:pPr marL="628650" lvl="1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BGR colour space not easy to mask: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Solution: convert to HSV colour space.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Tuning parameters of image proc functions: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Hough lines &amp; Canny edge detector.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Made use of OpenCV trackbars.</a:t>
            </a:r>
          </a:p>
          <a:p>
            <a:pPr marL="628650" lvl="1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Split image proc into separate thread: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Image proc was far too intensive.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Blocked other program functions from running, caused major problems while running in single thread.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Splitting this into a separate, parallel thread was the only option as it was just too intensive to run on a live video feed inside a single thread.</a:t>
            </a:r>
          </a:p>
          <a:p>
            <a:pPr marL="628650" lvl="1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Hough lines selection: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Became very complicated and hard to follow very quickly.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Current solution is not perfect efficiency wise, and has room for improvement.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Went through a lot of changes throughout the project in order to improve reliability.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Difficult to select the correct lines sometimes it can get confused. Added some protection to help prevent it from selecting points that are too close to each other.</a:t>
            </a:r>
          </a:p>
          <a:p>
            <a:pPr marL="628650" lvl="1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Driving function: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Was too sensitive, robot would react too quickly to the line updating and would cause the robot to vibrate left &amp; right.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Added </a:t>
            </a:r>
            <a:r>
              <a:rPr lang="en-GB" dirty="0" err="1"/>
              <a:t>deadzone</a:t>
            </a:r>
            <a:r>
              <a:rPr lang="en-GB" dirty="0"/>
              <a:t> so that driving function wouldn’t try to over correct the robot as soon as the alignment wasn’t perfect.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Driving function would get blocked by image processing, causing robot to crash or veer off road. This was fixed by multi threading.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Added some checks to make sure both left &amp; right lines were detected before deciding on where to steer. Improved cornering when robot may lose track of lines.</a:t>
            </a:r>
          </a:p>
          <a:p>
            <a:pPr marL="628650" lvl="1" indent="-171450">
              <a:buFontTx/>
              <a:buChar char="-"/>
            </a:pPr>
            <a:endParaRPr lang="en-GB" dirty="0"/>
          </a:p>
          <a:p>
            <a:pPr marL="628650" lvl="1" indent="-171450">
              <a:buFontTx/>
              <a:buChar char="-"/>
            </a:pPr>
            <a:endParaRPr lang="en-GB" dirty="0"/>
          </a:p>
          <a:p>
            <a:pPr marL="628650" lvl="1" indent="-171450">
              <a:buFontTx/>
              <a:buChar char="-"/>
            </a:pPr>
            <a:endParaRPr lang="en-GB" dirty="0"/>
          </a:p>
          <a:p>
            <a:pPr marL="457200" lvl="1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6988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108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Increasingly cars are becoming more autonomous, giving warnings for speed limit signs and controlling the speed of the vehicle. </a:t>
            </a:r>
            <a:br>
              <a:rPr lang="en-GB" dirty="0"/>
            </a:br>
            <a:br>
              <a:rPr lang="en-GB" dirty="0"/>
            </a:br>
            <a:r>
              <a:rPr lang="en-GB" dirty="0"/>
              <a:t>Meanwhile, fully autonomous cars are being developed and tested on the roads in a variety of situations.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695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Fully autonomous cars have recently begun to be developed by a good number of companies:</a:t>
            </a:r>
            <a:br>
              <a:rPr lang="en-GB" dirty="0"/>
            </a:br>
            <a:r>
              <a:rPr lang="en-GB" dirty="0"/>
              <a:t>	- Tesla</a:t>
            </a:r>
          </a:p>
          <a:p>
            <a:r>
              <a:rPr lang="en-GB" dirty="0"/>
              <a:t>	- Google</a:t>
            </a:r>
          </a:p>
          <a:p>
            <a:endParaRPr lang="en-GB" dirty="0"/>
          </a:p>
          <a:p>
            <a:r>
              <a:rPr lang="en-GB" dirty="0"/>
              <a:t>Improving safety:</a:t>
            </a:r>
          </a:p>
          <a:p>
            <a:r>
              <a:rPr lang="en-GB" dirty="0"/>
              <a:t>	- Predictable.</a:t>
            </a:r>
          </a:p>
          <a:p>
            <a:r>
              <a:rPr lang="en-GB" dirty="0"/>
              <a:t>	- Eliminate Human error.</a:t>
            </a:r>
          </a:p>
          <a:p>
            <a:r>
              <a:rPr lang="en-GB" dirty="0"/>
              <a:t>	- Prevention of accidents.</a:t>
            </a:r>
          </a:p>
          <a:p>
            <a:r>
              <a:rPr lang="en-GB" dirty="0"/>
              <a:t>Improving traffic efficiency:</a:t>
            </a:r>
          </a:p>
          <a:p>
            <a:r>
              <a:rPr lang="en-GB" dirty="0"/>
              <a:t>	- Communication with each other.</a:t>
            </a:r>
          </a:p>
          <a:p>
            <a:r>
              <a:rPr lang="en-GB" dirty="0"/>
              <a:t>	- Travel at optimized distances from each other.</a:t>
            </a:r>
          </a:p>
          <a:p>
            <a:r>
              <a:rPr lang="en-GB" dirty="0"/>
              <a:t>	- Find best/fastest route.</a:t>
            </a:r>
          </a:p>
          <a:p>
            <a:r>
              <a:rPr lang="en-GB" dirty="0"/>
              <a:t>	- Eliminate bumper to bumper traffic jams.</a:t>
            </a:r>
          </a:p>
          <a:p>
            <a:r>
              <a:rPr lang="en-GB" dirty="0"/>
              <a:t>Cost saving:</a:t>
            </a:r>
          </a:p>
          <a:p>
            <a:r>
              <a:rPr lang="en-GB" dirty="0"/>
              <a:t>	- Reduction in accident related costs.</a:t>
            </a:r>
          </a:p>
          <a:p>
            <a:r>
              <a:rPr lang="en-GB" dirty="0"/>
              <a:t>	- More efficient transportation.</a:t>
            </a:r>
          </a:p>
          <a:p>
            <a:r>
              <a:rPr lang="en-GB" dirty="0"/>
              <a:t>	- Better fuel economy.</a:t>
            </a:r>
          </a:p>
          <a:p>
            <a:endParaRPr lang="en-GB" dirty="0"/>
          </a:p>
          <a:p>
            <a:r>
              <a:rPr lang="en-GB" dirty="0"/>
              <a:t>There are, however, many problems surrounding autonomous cars and my project started to explore some of the complexities associated with lane detection and following.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664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project aimed to tackle the issues surrounding lane detection, and the adjustment of a driving behaviour to accurately follow the detected lane.</a:t>
            </a:r>
          </a:p>
          <a:p>
            <a:endParaRPr lang="en-GB" dirty="0"/>
          </a:p>
          <a:p>
            <a:r>
              <a:rPr lang="en-GB" dirty="0"/>
              <a:t>The main goal of this project was the development a Robot Operating System (ROS) based program to work with Turtlebot3; a relatively simple robot inside a simulated environment but with the potential for it to be transferred to a physical robot or to be adapted for use inside a vehicle.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510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1. Create sim:</a:t>
            </a:r>
          </a:p>
          <a:p>
            <a:r>
              <a:rPr lang="en-GB" dirty="0"/>
              <a:t>	- Develop road model.</a:t>
            </a:r>
          </a:p>
          <a:p>
            <a:r>
              <a:rPr lang="en-GB" dirty="0"/>
              <a:t>	- Create launch files.</a:t>
            </a:r>
          </a:p>
          <a:p>
            <a:r>
              <a:rPr lang="en-GB" dirty="0"/>
              <a:t>2. Detect road markings:</a:t>
            </a:r>
            <a:br>
              <a:rPr lang="en-GB" dirty="0"/>
            </a:br>
            <a:r>
              <a:rPr lang="en-GB" dirty="0"/>
              <a:t>	- Investigate some existing systems for inspiration.</a:t>
            </a:r>
          </a:p>
          <a:p>
            <a:r>
              <a:rPr lang="en-GB" dirty="0"/>
              <a:t>3. Calc edges of lane:</a:t>
            </a:r>
          </a:p>
          <a:p>
            <a:r>
              <a:rPr lang="en-GB" dirty="0"/>
              <a:t>	- Use data from previous to detect the size/shape of lane ahead of robot.</a:t>
            </a:r>
          </a:p>
          <a:p>
            <a:r>
              <a:rPr lang="en-GB" dirty="0"/>
              <a:t>4. Calc centre of lane:</a:t>
            </a:r>
          </a:p>
          <a:p>
            <a:r>
              <a:rPr lang="en-GB" dirty="0"/>
              <a:t>	- Use lane edges to calc lane centre.</a:t>
            </a:r>
          </a:p>
          <a:p>
            <a:r>
              <a:rPr lang="en-GB" dirty="0"/>
              <a:t>5. Driving:</a:t>
            </a:r>
          </a:p>
          <a:p>
            <a:r>
              <a:rPr lang="en-GB" dirty="0"/>
              <a:t>	- Use lane centre to drive accurately along road.</a:t>
            </a:r>
          </a:p>
          <a:p>
            <a:endParaRPr lang="en-GB" dirty="0"/>
          </a:p>
          <a:p>
            <a:r>
              <a:rPr lang="en-GB" dirty="0"/>
              <a:t>I arrived at this list of objectives based on what I believe is achievable in the time available for this project.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112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chose to use an Agile Scrum approach for my project.</a:t>
            </a:r>
          </a:p>
          <a:p>
            <a:endParaRPr lang="en-GB" dirty="0"/>
          </a:p>
          <a:p>
            <a:r>
              <a:rPr lang="en-GB" dirty="0"/>
              <a:t>Designed for software development:</a:t>
            </a:r>
          </a:p>
          <a:p>
            <a:r>
              <a:rPr lang="en-GB" dirty="0"/>
              <a:t>	- Ideal for my project, as my project will not include the development of anything physical.</a:t>
            </a:r>
          </a:p>
          <a:p>
            <a:r>
              <a:rPr lang="en-GB" dirty="0"/>
              <a:t>Adaptable:</a:t>
            </a:r>
          </a:p>
          <a:p>
            <a:r>
              <a:rPr lang="en-GB" dirty="0"/>
              <a:t>	- Easy to adjust to my exact needs.</a:t>
            </a:r>
          </a:p>
          <a:p>
            <a:r>
              <a:rPr lang="en-GB" dirty="0"/>
              <a:t>Incremental development:</a:t>
            </a:r>
          </a:p>
          <a:p>
            <a:r>
              <a:rPr lang="en-GB" dirty="0"/>
              <a:t>	- Consists of sprints to complete specific goals.</a:t>
            </a:r>
          </a:p>
          <a:p>
            <a:r>
              <a:rPr lang="en-GB" dirty="0"/>
              <a:t>	- Allowed me to concentrate all my efforts in one specific area.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7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ROS: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This the middleware that control communication between my program and the robot.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Uses a publisher/subscriber system.</a:t>
            </a:r>
          </a:p>
          <a:p>
            <a:pPr marL="171450" indent="-171450">
              <a:buFontTx/>
              <a:buChar char="-"/>
            </a:pPr>
            <a:r>
              <a:rPr lang="en-GB" dirty="0"/>
              <a:t>Gazebo: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Program used to run the simulated environment.</a:t>
            </a:r>
          </a:p>
          <a:p>
            <a:pPr marL="171450" indent="-171450">
              <a:buFontTx/>
              <a:buChar char="-"/>
            </a:pPr>
            <a:r>
              <a:rPr lang="en-GB" dirty="0"/>
              <a:t>OpenCV: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Image processing library.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Used in the program for processing the live images from the robot.</a:t>
            </a:r>
          </a:p>
          <a:p>
            <a:pPr marL="171450" indent="-171450">
              <a:buFontTx/>
              <a:buChar char="-"/>
            </a:pPr>
            <a:r>
              <a:rPr lang="en-GB" dirty="0"/>
              <a:t>GitHub: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Version control.</a:t>
            </a:r>
          </a:p>
          <a:p>
            <a:pPr marL="171450" indent="-171450">
              <a:buFontTx/>
              <a:buChar char="-"/>
            </a:pPr>
            <a:r>
              <a:rPr lang="en-GB" dirty="0"/>
              <a:t>TurtleBot3: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Robot model used for the project.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Simple design, perfect for my project.</a:t>
            </a:r>
          </a:p>
          <a:p>
            <a:pPr marL="171450" indent="-171450">
              <a:buFontTx/>
              <a:buChar char="-"/>
            </a:pPr>
            <a:r>
              <a:rPr lang="en-GB" dirty="0"/>
              <a:t>C++: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Project was developed in C++.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Chose this over Python because I have more experience with it/more confident with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11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Simple design:</a:t>
            </a:r>
          </a:p>
          <a:p>
            <a:r>
              <a:rPr lang="en-GB" dirty="0"/>
              <a:t>	- No clutter.</a:t>
            </a:r>
          </a:p>
          <a:p>
            <a:r>
              <a:rPr lang="en-GB" dirty="0"/>
              <a:t>	- Forward facing camera can be used for lane detection.</a:t>
            </a:r>
          </a:p>
          <a:p>
            <a:r>
              <a:rPr lang="en-GB" dirty="0"/>
              <a:t>	- Easy driving, good turning circle even at low speeds.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23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5/19/2022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5/19/2022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5/19/2022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5/19/2022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5/19/2022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5/19/2022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5/19/2022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5/19/2022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3.png"/><Relationship Id="rId10" Type="http://schemas.microsoft.com/office/2007/relationships/diagramDrawing" Target="../diagrams/drawing1.xml"/><Relationship Id="rId4" Type="http://schemas.openxmlformats.org/officeDocument/2006/relationships/image" Target="../media/image11.jpeg"/><Relationship Id="rId9" Type="http://schemas.openxmlformats.org/officeDocument/2006/relationships/diagramColors" Target="../diagrams/colors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>
            <a:normAutofit/>
          </a:bodyPr>
          <a:lstStyle/>
          <a:p>
            <a:r>
              <a:rPr lang="en-US"/>
              <a:t>Autonomous Driving Robot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>
            <a:normAutofit/>
          </a:bodyPr>
          <a:lstStyle/>
          <a:p>
            <a:r>
              <a:rPr lang="en-US" dirty="0"/>
              <a:t>Josh Wells (Jow102)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BE53-E040-01F4-202F-6C2C6B3DF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GB" dirty="0"/>
              <a:t>Preparation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61D36BE-B33D-7170-C5F9-48659E6AD4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2081045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67998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8C37EE-5C56-760E-A9E8-13BE40AA0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400"/>
              <a:t>Overall Design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D02A247-B0D1-5EF9-487D-F98EBF262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r>
              <a:rPr lang="en-US" sz="1800" dirty="0"/>
              <a:t>Relatively simple overall design.</a:t>
            </a:r>
          </a:p>
          <a:p>
            <a:r>
              <a:rPr lang="en-US" sz="1800" dirty="0"/>
              <a:t>Flow chart shows how the system functions.</a:t>
            </a:r>
          </a:p>
          <a:p>
            <a:r>
              <a:rPr lang="en-US" sz="1800" dirty="0"/>
              <a:t>3 major areas:</a:t>
            </a:r>
          </a:p>
          <a:p>
            <a:pPr lvl="1"/>
            <a:r>
              <a:rPr lang="en-US" sz="1800" dirty="0"/>
              <a:t>Image Processing.</a:t>
            </a:r>
          </a:p>
          <a:p>
            <a:pPr lvl="1"/>
            <a:r>
              <a:rPr lang="en-US" sz="1800" dirty="0"/>
              <a:t>Selection of Hough Lines.</a:t>
            </a:r>
          </a:p>
          <a:p>
            <a:pPr lvl="1"/>
            <a:r>
              <a:rPr lang="en-US" sz="1800" dirty="0"/>
              <a:t>Calculation of center line &amp; driving.</a:t>
            </a:r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4DD7E962-28C3-CCAD-ECEB-601D4A62A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241" y="643467"/>
            <a:ext cx="4827402" cy="558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43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8761467-7640-47B1-90D4-04ADAD632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38B1503-6FE9-46B4-9354-E943D91B1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8386486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4332F-03CE-971A-4633-7CC5FED01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5196"/>
            <a:ext cx="6197686" cy="1371604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Image Processing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45E8C72-6363-EA02-80E1-E3C00FA3A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617694"/>
            <a:ext cx="6197686" cy="3173505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dirty="0"/>
              <a:t>This flowchart depicts the 6 steps that the image processing algorithm takes.</a:t>
            </a:r>
          </a:p>
          <a:p>
            <a:pPr marL="36900" indent="0">
              <a:buNone/>
            </a:pPr>
            <a:r>
              <a:rPr lang="en-US" dirty="0"/>
              <a:t>Image processing function runs in separate, parallel thread.</a:t>
            </a:r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66C83616-92F4-B0D4-62F6-C043B9681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0281" y="122375"/>
            <a:ext cx="1438382" cy="66132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4050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F20B58-4422-468F-99EC-B3D40E077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4"/>
            <a:ext cx="3382832" cy="28630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Crop Image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Diagram&#10;&#10;Description automatically generated with low confidence">
            <a:extLst>
              <a:ext uri="{FF2B5EF4-FFF2-40B4-BE49-F238E27FC236}">
                <a16:creationId xmlns:a16="http://schemas.microsoft.com/office/drawing/2014/main" id="{B9E9EC00-A8B1-7AB6-D19F-A82E89FDF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585" y="244569"/>
            <a:ext cx="5270500" cy="41592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Picture 9" descr="A picture containing funnel chart&#10;&#10;Description automatically generated">
            <a:extLst>
              <a:ext uri="{FF2B5EF4-FFF2-40B4-BE49-F238E27FC236}">
                <a16:creationId xmlns:a16="http://schemas.microsoft.com/office/drawing/2014/main" id="{3023CC89-720B-ADA9-975A-745484A2F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8585" y="4533806"/>
            <a:ext cx="5270500" cy="2023110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C2D91A39-F522-8606-3FD3-CD5CF3CC0ECD}"/>
              </a:ext>
            </a:extLst>
          </p:cNvPr>
          <p:cNvCxnSpPr>
            <a:cxnSpLocks/>
            <a:stCxn id="8" idx="1"/>
            <a:endCxn id="10" idx="1"/>
          </p:cNvCxnSpPr>
          <p:nvPr/>
        </p:nvCxnSpPr>
        <p:spPr>
          <a:xfrm rot="10800000" flipV="1">
            <a:off x="5788585" y="2324193"/>
            <a:ext cx="12700" cy="3221167"/>
          </a:xfrm>
          <a:prstGeom prst="curvedConnector3">
            <a:avLst>
              <a:gd name="adj1" fmla="val 552134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6603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01F7BE-4161-4629-A1CA-64D294550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Convert to HSV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058B476-9BBF-F5B6-0712-9A1BD42E96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1" b="10712"/>
          <a:stretch/>
        </p:blipFill>
        <p:spPr>
          <a:xfrm>
            <a:off x="-1" y="-1"/>
            <a:ext cx="12198915" cy="422068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35463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C0B1F5-238B-4E9D-9A5B-DC9A1A899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Colour Mask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76747E7-86D5-D82A-CC2E-6565E1068E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1" b="11284"/>
          <a:stretch/>
        </p:blipFill>
        <p:spPr>
          <a:xfrm>
            <a:off x="-1" y="-1"/>
            <a:ext cx="12198915" cy="422068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94950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CA308-DE8B-4CEC-A1CE-A6310681B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Canny Edge Detection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5478367E-0CB8-75B5-085A-BA92F20730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1" b="9545"/>
          <a:stretch/>
        </p:blipFill>
        <p:spPr>
          <a:xfrm>
            <a:off x="-1" y="-1"/>
            <a:ext cx="12198915" cy="422068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42928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7CBF62-820D-47BB-8A67-6EC504BAA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Hough Lines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6509753-F1FA-C86D-1C18-CB11A408B9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1" b="11284"/>
          <a:stretch/>
        </p:blipFill>
        <p:spPr>
          <a:xfrm>
            <a:off x="-1" y="-1"/>
            <a:ext cx="12198915" cy="422068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4296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52F507-FD70-09F1-CF81-30F5BF7C4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GB" sz="2400" dirty="0"/>
              <a:t>Selection of Appropriate Hough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E5FDF-FC15-EDFF-3C32-4FC091180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r>
              <a:rPr lang="en-GB" sz="1800" dirty="0"/>
              <a:t>The Hough lines generation creates a lot of lines.</a:t>
            </a:r>
          </a:p>
          <a:p>
            <a:r>
              <a:rPr lang="en-GB" sz="1800" dirty="0"/>
              <a:t>Each line has start &amp; end coordinates.</a:t>
            </a:r>
          </a:p>
          <a:p>
            <a:r>
              <a:rPr lang="en-GB" sz="1800" dirty="0"/>
              <a:t>Algorithm will determine best points to use for lane tracking.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243C5AA1-95D5-F5BB-05A5-5F0707F17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0324" y="1487530"/>
            <a:ext cx="6723706" cy="388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37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917DB-D80B-6EB9-C634-B11FBBAE7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GB" sz="2400" dirty="0"/>
              <a:t>Calculate Centre of Lane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FAFE051-2D59-0D28-8A3E-4084BDBCE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r>
              <a:rPr lang="en-US" sz="1800" dirty="0"/>
              <a:t>Calculates the </a:t>
            </a:r>
            <a:r>
              <a:rPr lang="en-US" sz="1800" dirty="0" err="1"/>
              <a:t>centre</a:t>
            </a:r>
            <a:r>
              <a:rPr lang="en-US" sz="1800" dirty="0"/>
              <a:t> of the lane ahead of robot.</a:t>
            </a:r>
          </a:p>
          <a:p>
            <a:r>
              <a:rPr lang="en-US" sz="1800" dirty="0"/>
              <a:t>Uses the most appropriate Hough line points calculated in previous step.</a:t>
            </a:r>
          </a:p>
        </p:txBody>
      </p:sp>
      <p:pic>
        <p:nvPicPr>
          <p:cNvPr id="4" name="Content Placeholder 3" descr="Chart, line chart&#10;&#10;Description automatically generated">
            <a:extLst>
              <a:ext uri="{FF2B5EF4-FFF2-40B4-BE49-F238E27FC236}">
                <a16:creationId xmlns:a16="http://schemas.microsoft.com/office/drawing/2014/main" id="{6B58C24C-01EE-CD82-518A-51BBAF29B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0324" y="1597949"/>
            <a:ext cx="6750422" cy="366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68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Overview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The project’s main aim is to develop a robot that can detect and navigate lanes on a UK road while obeying current UK traffic laws.</a:t>
            </a:r>
          </a:p>
          <a:p>
            <a:pPr marL="36900" lv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7CBF62-820D-47BB-8A67-6EC504BAA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Final Output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7" name="Picture 6" descr="Line chart&#10;&#10;Description automatically generated with medium confidence">
            <a:extLst>
              <a:ext uri="{FF2B5EF4-FFF2-40B4-BE49-F238E27FC236}">
                <a16:creationId xmlns:a16="http://schemas.microsoft.com/office/drawing/2014/main" id="{C1B38ED7-3B68-6729-9A1F-ACD01D3844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1" b="9545"/>
          <a:stretch/>
        </p:blipFill>
        <p:spPr>
          <a:xfrm>
            <a:off x="-1" y="-1"/>
            <a:ext cx="12198915" cy="422068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91391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E3194-F717-F903-94E6-D62CFA0BF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Driving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07217-55DE-608C-23F9-60D4A406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Uses the centre line’s coordinates on the image to determine if the robot should turn left or right or continue driving straight.</a:t>
            </a:r>
          </a:p>
          <a:p>
            <a:r>
              <a:rPr lang="en-GB" dirty="0"/>
              <a:t>Every time the program updates the image from the robot, the driving function also updates.</a:t>
            </a:r>
          </a:p>
        </p:txBody>
      </p:sp>
    </p:spTree>
    <p:extLst>
      <p:ext uri="{BB962C8B-B14F-4D97-AF65-F5344CB8AC3E}">
        <p14:creationId xmlns:p14="http://schemas.microsoft.com/office/powerpoint/2010/main" val="2603952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7BC673-20D0-7A6D-D21E-E905D2563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>
            <a:normAutofit/>
          </a:bodyPr>
          <a:lstStyle/>
          <a:p>
            <a:pPr algn="l"/>
            <a:r>
              <a:rPr lang="en-GB" sz="300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B1020-AEB0-273A-A912-716DA2EA7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47153"/>
            <a:ext cx="3358084" cy="3544046"/>
          </a:xfrm>
        </p:spPr>
        <p:txBody>
          <a:bodyPr>
            <a:normAutofit/>
          </a:bodyPr>
          <a:lstStyle/>
          <a:p>
            <a:r>
              <a:rPr lang="en-GB" sz="1800" dirty="0"/>
              <a:t>Created separate program to log the robot position inside Gazebo.</a:t>
            </a:r>
          </a:p>
          <a:p>
            <a:r>
              <a:rPr lang="en-GB" sz="1800" dirty="0"/>
              <a:t>Ran 2 times, one manually driving and one autonomous.</a:t>
            </a:r>
          </a:p>
          <a:p>
            <a:r>
              <a:rPr lang="en-GB" sz="1800" dirty="0"/>
              <a:t>Overlaid results of both tests compared to each other, and the actual centre of lane.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95334-3842-253B-BB74-E626816F0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348" y="1293710"/>
            <a:ext cx="6633184" cy="38472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31933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04ADD-C872-42DB-BE51-54DDEA983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Technical Issues Encountered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98EBE-9D24-4562-ACF5-F2B7697A3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Failed Lane Detection Technique.</a:t>
            </a:r>
          </a:p>
          <a:p>
            <a:r>
              <a:rPr lang="en-GB" dirty="0"/>
              <a:t>Application of colour mask.</a:t>
            </a:r>
          </a:p>
          <a:p>
            <a:r>
              <a:rPr lang="en-GB" dirty="0"/>
              <a:t>Tuning parameters of Hough lines and Canny edge detector.</a:t>
            </a:r>
          </a:p>
          <a:p>
            <a:r>
              <a:rPr lang="en-GB" dirty="0"/>
              <a:t>Image processing was too intense &amp; splitting into separate thread.</a:t>
            </a:r>
          </a:p>
          <a:p>
            <a:r>
              <a:rPr lang="en-GB" dirty="0"/>
              <a:t>Development of Hough lines selection algorithm.</a:t>
            </a:r>
          </a:p>
          <a:p>
            <a:r>
              <a:rPr lang="en-GB" dirty="0"/>
              <a:t>Driving function was too sensitive.</a:t>
            </a:r>
          </a:p>
        </p:txBody>
      </p:sp>
    </p:spTree>
    <p:extLst>
      <p:ext uri="{BB962C8B-B14F-4D97-AF65-F5344CB8AC3E}">
        <p14:creationId xmlns:p14="http://schemas.microsoft.com/office/powerpoint/2010/main" val="884999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86D4A05-AFD9-4D13-98E7-B23E4C9D7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CC14D-C71B-A34B-0032-C017126EA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Live Demo</a:t>
            </a:r>
          </a:p>
        </p:txBody>
      </p:sp>
      <p:pic>
        <p:nvPicPr>
          <p:cNvPr id="7" name="Graphic 6" descr="Monitor">
            <a:extLst>
              <a:ext uri="{FF2B5EF4-FFF2-40B4-BE49-F238E27FC236}">
                <a16:creationId xmlns:a16="http://schemas.microsoft.com/office/drawing/2014/main" id="{DEEE3B92-B7D4-82BD-69DF-03FE82408F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74617" y="643463"/>
            <a:ext cx="3249553" cy="324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11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rred micro image of a street traffic">
            <a:extLst>
              <a:ext uri="{FF2B5EF4-FFF2-40B4-BE49-F238E27FC236}">
                <a16:creationId xmlns:a16="http://schemas.microsoft.com/office/drawing/2014/main" id="{AA398393-D256-C849-DB97-F0C4176F41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 t="12019" b="37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982265-4677-9CF4-EA5B-B6599F4DF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GB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0C376-67EA-6A5B-8ACB-ABCE98CF8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3714749"/>
          </a:xfrm>
        </p:spPr>
        <p:txBody>
          <a:bodyPr anchor="ctr">
            <a:normAutofit/>
          </a:bodyPr>
          <a:lstStyle/>
          <a:p>
            <a:pPr marL="36900" indent="0">
              <a:buNone/>
            </a:pPr>
            <a:r>
              <a:rPr lang="en-GB" sz="2800" dirty="0"/>
              <a:t>Vehicles are becoming more and more autonomous.</a:t>
            </a:r>
          </a:p>
          <a:p>
            <a:pPr marL="36900" indent="0">
              <a:buNone/>
            </a:pPr>
            <a:r>
              <a:rPr lang="en-GB" sz="2800" dirty="0"/>
              <a:t>Can detect:</a:t>
            </a:r>
          </a:p>
          <a:p>
            <a:pPr lvl="1"/>
            <a:r>
              <a:rPr lang="en-GB" sz="2800" dirty="0"/>
              <a:t>Road signs.</a:t>
            </a:r>
          </a:p>
          <a:p>
            <a:pPr lvl="1"/>
            <a:r>
              <a:rPr lang="en-GB" sz="2800" dirty="0"/>
              <a:t>Lanes.</a:t>
            </a:r>
          </a:p>
          <a:p>
            <a:pPr lvl="1"/>
            <a:r>
              <a:rPr lang="en-GB" sz="2800" dirty="0"/>
              <a:t>Obstacles.</a:t>
            </a:r>
          </a:p>
          <a:p>
            <a:pPr marL="36900" indent="0">
              <a:buNone/>
            </a:pPr>
            <a:r>
              <a:rPr lang="en-GB" sz="2800" dirty="0"/>
              <a:t>Can then give early warnings to the driver.</a:t>
            </a:r>
          </a:p>
          <a:p>
            <a:pPr lvl="1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977098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ng exposure of lights">
            <a:extLst>
              <a:ext uri="{FF2B5EF4-FFF2-40B4-BE49-F238E27FC236}">
                <a16:creationId xmlns:a16="http://schemas.microsoft.com/office/drawing/2014/main" id="{E14B384C-8B5A-8CE4-7461-51D74A5448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7A766B-E3E6-A0C2-2610-A8750C922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GB" dirty="0"/>
              <a:t>Benefits of Going Autonomous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1F024-CAA1-4463-F206-DBA3BD8EC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3714749"/>
          </a:xfrm>
        </p:spPr>
        <p:txBody>
          <a:bodyPr anchor="ctr">
            <a:normAutofit/>
          </a:bodyPr>
          <a:lstStyle/>
          <a:p>
            <a:pPr marL="36900" indent="0">
              <a:buNone/>
            </a:pPr>
            <a:r>
              <a:rPr lang="en-GB" sz="2800" dirty="0"/>
              <a:t>Fully autonomous cars have recently begun to be developed.</a:t>
            </a:r>
          </a:p>
          <a:p>
            <a:pPr marL="36900" indent="0">
              <a:buNone/>
            </a:pPr>
            <a:r>
              <a:rPr lang="en-GB" sz="2800" dirty="0"/>
              <a:t>Goals:</a:t>
            </a:r>
          </a:p>
          <a:p>
            <a:pPr lvl="1"/>
            <a:r>
              <a:rPr lang="en-GB" sz="2800" dirty="0"/>
              <a:t>Improving safety.</a:t>
            </a:r>
          </a:p>
          <a:p>
            <a:pPr lvl="1"/>
            <a:r>
              <a:rPr lang="en-GB" sz="2800" dirty="0"/>
              <a:t>Improving traffic efficiency.</a:t>
            </a:r>
          </a:p>
          <a:p>
            <a:pPr lvl="1"/>
            <a:r>
              <a:rPr lang="en-GB" sz="2800" dirty="0"/>
              <a:t>Cost saving.</a:t>
            </a:r>
          </a:p>
        </p:txBody>
      </p:sp>
    </p:spTree>
    <p:extLst>
      <p:ext uri="{BB962C8B-B14F-4D97-AF65-F5344CB8AC3E}">
        <p14:creationId xmlns:p14="http://schemas.microsoft.com/office/powerpoint/2010/main" val="2909694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2CEFA-A6C5-6B96-62D1-B7EC49113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8884E-BEFD-E50E-FCA7-8FF23F56E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GB" sz="2800" dirty="0"/>
              <a:t>Tackle issues surrounding lane detection using:</a:t>
            </a:r>
          </a:p>
          <a:p>
            <a:pPr lvl="1"/>
            <a:r>
              <a:rPr lang="en-GB" sz="2800" dirty="0"/>
              <a:t>A simple robot as a stand-in vehicle.</a:t>
            </a:r>
          </a:p>
          <a:p>
            <a:pPr lvl="1"/>
            <a:r>
              <a:rPr lang="en-GB" sz="2800" dirty="0"/>
              <a:t>Simulated road environment.</a:t>
            </a:r>
          </a:p>
          <a:p>
            <a:pPr lvl="1"/>
            <a:r>
              <a:rPr lang="en-GB" sz="2800" dirty="0"/>
              <a:t>A ROS based program using computer vision techniques.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5286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0D035D-3CCB-B4CE-1584-D3E81D86E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>
            <a:normAutofit/>
          </a:bodyPr>
          <a:lstStyle/>
          <a:p>
            <a:r>
              <a:rPr lang="en-GB" dirty="0"/>
              <a:t>Analysis – Project Goals</a:t>
            </a:r>
          </a:p>
        </p:txBody>
      </p:sp>
      <p:pic>
        <p:nvPicPr>
          <p:cNvPr id="14" name="Picture 4" descr="Black and white finish line">
            <a:extLst>
              <a:ext uri="{FF2B5EF4-FFF2-40B4-BE49-F238E27FC236}">
                <a16:creationId xmlns:a16="http://schemas.microsoft.com/office/drawing/2014/main" id="{46289A1B-9A06-06F8-937C-B03A1EA814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371" r="27299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EDA322AC-D951-26C8-8C09-9DFDA9516B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3367564"/>
              </p:ext>
            </p:extLst>
          </p:nvPr>
        </p:nvGraphicFramePr>
        <p:xfrm>
          <a:off x="503434" y="2279176"/>
          <a:ext cx="6565186" cy="36284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170379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rson writing on a notepad">
            <a:extLst>
              <a:ext uri="{FF2B5EF4-FFF2-40B4-BE49-F238E27FC236}">
                <a16:creationId xmlns:a16="http://schemas.microsoft.com/office/drawing/2014/main" id="{6B7DC9EB-DF3E-2E83-030F-33AB48E5E1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 t="16491" b="125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4E52CB-55A7-F4AF-4449-6164390DC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GB"/>
              <a:t>Project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70750-F1FB-F8B0-FF98-0C57DBD99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3714749"/>
          </a:xfrm>
        </p:spPr>
        <p:txBody>
          <a:bodyPr anchor="ctr">
            <a:normAutofit/>
          </a:bodyPr>
          <a:lstStyle/>
          <a:p>
            <a:pPr marL="36900" indent="0">
              <a:buNone/>
            </a:pPr>
            <a:r>
              <a:rPr lang="en-GB" sz="2800" dirty="0"/>
              <a:t>Agile Scrum:</a:t>
            </a:r>
          </a:p>
          <a:p>
            <a:pPr lvl="1"/>
            <a:r>
              <a:rPr lang="en-GB" sz="2800" dirty="0"/>
              <a:t>Designed for software development projects.</a:t>
            </a:r>
          </a:p>
          <a:p>
            <a:pPr lvl="1"/>
            <a:r>
              <a:rPr lang="en-GB" sz="2800" dirty="0"/>
              <a:t>Adaptable.</a:t>
            </a:r>
          </a:p>
          <a:p>
            <a:pPr lvl="1"/>
            <a:r>
              <a:rPr lang="en-GB" sz="2800" dirty="0"/>
              <a:t>Incremental development process.</a:t>
            </a:r>
          </a:p>
        </p:txBody>
      </p:sp>
    </p:spTree>
    <p:extLst>
      <p:ext uri="{BB962C8B-B14F-4D97-AF65-F5344CB8AC3E}">
        <p14:creationId xmlns:p14="http://schemas.microsoft.com/office/powerpoint/2010/main" val="2813899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98318E6-69F4-42F4-AB85-F01AA0DAF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03523-FA08-4059-92BA-155FFB257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60" y="609599"/>
            <a:ext cx="5978072" cy="1505804"/>
          </a:xfrm>
        </p:spPr>
        <p:txBody>
          <a:bodyPr>
            <a:normAutofit/>
          </a:bodyPr>
          <a:lstStyle/>
          <a:p>
            <a:r>
              <a:rPr lang="en-GB" dirty="0"/>
              <a:t>Technologies Involved</a:t>
            </a:r>
          </a:p>
        </p:txBody>
      </p:sp>
      <p:pic>
        <p:nvPicPr>
          <p:cNvPr id="5" name="Picture 4" descr="Robot operating a machine">
            <a:extLst>
              <a:ext uri="{FF2B5EF4-FFF2-40B4-BE49-F238E27FC236}">
                <a16:creationId xmlns:a16="http://schemas.microsoft.com/office/drawing/2014/main" id="{0B16ECD5-A1B5-EA5E-13FC-625431B98F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79" r="23458" b="1"/>
          <a:stretch/>
        </p:blipFill>
        <p:spPr>
          <a:xfrm>
            <a:off x="-10649" y="1"/>
            <a:ext cx="4571649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9DF61F-9058-49C9-8F75-DC501F983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BB6BE-34B1-4159-A9DB-4BD064402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60" y="2285999"/>
            <a:ext cx="6597202" cy="4176445"/>
          </a:xfrm>
        </p:spPr>
        <p:txBody>
          <a:bodyPr anchor="ctr">
            <a:normAutofit/>
          </a:bodyPr>
          <a:lstStyle/>
          <a:p>
            <a:r>
              <a:rPr lang="en-GB" sz="2800" dirty="0"/>
              <a:t>Robot Operating System (ROS).</a:t>
            </a:r>
          </a:p>
          <a:p>
            <a:r>
              <a:rPr lang="en-GB" sz="2800" dirty="0"/>
              <a:t>Gazebo.</a:t>
            </a:r>
          </a:p>
          <a:p>
            <a:r>
              <a:rPr lang="en-GB" sz="2800" dirty="0"/>
              <a:t>OpenCV.</a:t>
            </a:r>
          </a:p>
          <a:p>
            <a:r>
              <a:rPr lang="en-GB" sz="2800" dirty="0"/>
              <a:t>GitHub.</a:t>
            </a:r>
          </a:p>
          <a:p>
            <a:r>
              <a:rPr lang="en-GB" sz="2800" dirty="0"/>
              <a:t>Turtlebot3.</a:t>
            </a:r>
          </a:p>
          <a:p>
            <a:r>
              <a:rPr lang="en-GB" sz="2800" dirty="0"/>
              <a:t>C++.</a:t>
            </a:r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228161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7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72CDEE-9EB6-428E-90C5-FEB848985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GB" sz="2800" dirty="0"/>
              <a:t>Turtlebot3 (Waffle Pi)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A986A-4517-4681-A504-602DCCF82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r>
              <a:rPr lang="en-GB" sz="1800" dirty="0"/>
              <a:t>Simple design.</a:t>
            </a:r>
          </a:p>
          <a:p>
            <a:r>
              <a:rPr lang="en-GB" sz="1800" dirty="0"/>
              <a:t>Has everything I need to complete the project.</a:t>
            </a:r>
          </a:p>
          <a:p>
            <a:r>
              <a:rPr lang="en-GB" sz="1800" dirty="0"/>
              <a:t>Easy to drive.</a:t>
            </a:r>
          </a:p>
        </p:txBody>
      </p:sp>
      <p:pic>
        <p:nvPicPr>
          <p:cNvPr id="1026" name="Picture 2" descr="TurtleBot3 Waffle Pi">
            <a:extLst>
              <a:ext uri="{FF2B5EF4-FFF2-40B4-BE49-F238E27FC236}">
                <a16:creationId xmlns:a16="http://schemas.microsoft.com/office/drawing/2014/main" id="{9322BEDF-BD1D-4626-AF60-BF4BCDDE6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23551" y="1156711"/>
            <a:ext cx="6707864" cy="454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8513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{06BCB4D7-19D7-417A-95EA-B00593D5E0EC}tf55705232_win32</Template>
  <TotalTime>0</TotalTime>
  <Words>1882</Words>
  <Application>Microsoft Office PowerPoint</Application>
  <PresentationFormat>Widescreen</PresentationFormat>
  <Paragraphs>259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Calibri</vt:lpstr>
      <vt:lpstr>Goudy Old Style</vt:lpstr>
      <vt:lpstr>Wingdings 2</vt:lpstr>
      <vt:lpstr>SlateVTI</vt:lpstr>
      <vt:lpstr>Autonomous Driving Robot</vt:lpstr>
      <vt:lpstr>Overview</vt:lpstr>
      <vt:lpstr>Background</vt:lpstr>
      <vt:lpstr>Benefits of Going Autonomous</vt:lpstr>
      <vt:lpstr>Analysis</vt:lpstr>
      <vt:lpstr>Analysis – Project Goals</vt:lpstr>
      <vt:lpstr>Project Methodology</vt:lpstr>
      <vt:lpstr>Technologies Involved</vt:lpstr>
      <vt:lpstr>Turtlebot3 (Waffle Pi)</vt:lpstr>
      <vt:lpstr>Preparation</vt:lpstr>
      <vt:lpstr>Overall Design</vt:lpstr>
      <vt:lpstr>Image Processing</vt:lpstr>
      <vt:lpstr>Crop Image</vt:lpstr>
      <vt:lpstr>Convert to HSV</vt:lpstr>
      <vt:lpstr>Colour Mask</vt:lpstr>
      <vt:lpstr>Canny Edge Detection</vt:lpstr>
      <vt:lpstr>Hough Lines</vt:lpstr>
      <vt:lpstr>Selection of Appropriate Hough Lines</vt:lpstr>
      <vt:lpstr>Calculate Centre of Lane</vt:lpstr>
      <vt:lpstr>Final Output</vt:lpstr>
      <vt:lpstr>Driving</vt:lpstr>
      <vt:lpstr>Testing</vt:lpstr>
      <vt:lpstr>Technical Issues Encountered</vt:lpstr>
      <vt:lpstr>Live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Driving Robot</dc:title>
  <dc:creator>Josh Wells</dc:creator>
  <cp:lastModifiedBy>Josh Wells</cp:lastModifiedBy>
  <cp:revision>1</cp:revision>
  <dcterms:created xsi:type="dcterms:W3CDTF">2022-03-09T18:30:03Z</dcterms:created>
  <dcterms:modified xsi:type="dcterms:W3CDTF">2022-05-19T05:39:45Z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